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3" r:id="rId5"/>
    <p:sldMasterId id="2147483681" r:id="rId6"/>
  </p:sldMasterIdLst>
  <p:notesMasterIdLst>
    <p:notesMasterId r:id="rId19"/>
  </p:notesMasterIdLst>
  <p:sldIdLst>
    <p:sldId id="282" r:id="rId7"/>
    <p:sldId id="279" r:id="rId8"/>
    <p:sldId id="266" r:id="rId9"/>
    <p:sldId id="267" r:id="rId10"/>
    <p:sldId id="277" r:id="rId11"/>
    <p:sldId id="270" r:id="rId12"/>
    <p:sldId id="271" r:id="rId13"/>
    <p:sldId id="269" r:id="rId14"/>
    <p:sldId id="280" r:id="rId15"/>
    <p:sldId id="262" r:id="rId16"/>
    <p:sldId id="259" r:id="rId17"/>
    <p:sldId id="274" r:id="rId18"/>
  </p:sldIdLst>
  <p:sldSz cx="5327650" cy="7559675"/>
  <p:notesSz cx="4565650" cy="6797675"/>
  <p:defaultTextStyle>
    <a:defPPr marL="0" marR="0" indent="0" algn="l" defTabSz="358902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7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240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8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179451" algn="ctr" defTabSz="3240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8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358902" algn="ctr" defTabSz="3240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8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538353" algn="ctr" defTabSz="3240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8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717804" algn="ctr" defTabSz="3240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8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897255" algn="ctr" defTabSz="3240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8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076706" algn="ctr" defTabSz="3240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8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256157" algn="ctr" defTabSz="3240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8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435608" algn="ctr" defTabSz="32400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78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895A"/>
    <a:srgbClr val="288876"/>
    <a:srgbClr val="306785"/>
    <a:srgbClr val="306E88"/>
    <a:srgbClr val="306E83"/>
    <a:srgbClr val="306E7B"/>
    <a:srgbClr val="306780"/>
    <a:srgbClr val="F2AC80"/>
    <a:srgbClr val="F2C180"/>
    <a:srgbClr val="EDE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89AD02-47DA-0FBC-17D6-D9CF1EA47763}" v="17" dt="2024-08-14T11:01:21.103"/>
    <p1510:client id="{7D1B7FB1-7BB6-D2FD-B5F4-05F862A475B2}" v="95" dt="2024-08-14T09:54:43.148"/>
    <p1510:client id="{9FFEBD49-0806-0147-8759-BA869FF8B1DD}" v="1" dt="2024-08-14T11:06:31.140"/>
    <p1510:client id="{B989C508-699E-2230-73BA-94E6FD7C4AFF}" v="101" dt="2024-08-14T10:55:37.345"/>
    <p1510:client id="{EBBBB92B-E826-D7CD-C260-0DCD46D1BB65}" v="25" dt="2024-08-14T09:04:31.900"/>
    <p1510:client id="{F253202B-EC16-40C4-1421-1F1E2364937A}" v="12" dt="2024-08-14T09:59:40.01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se Norheim" userId="S::en769@kirken.no::da37ac22-ae76-40b6-a951-9ed0e30d917e" providerId="AD" clId="Web-{7D1B7FB1-7BB6-D2FD-B5F4-05F862A475B2}"/>
    <pc:docChg chg="addSld delSld modSld sldOrd">
      <pc:chgData name="Else Norheim" userId="S::en769@kirken.no::da37ac22-ae76-40b6-a951-9ed0e30d917e" providerId="AD" clId="Web-{7D1B7FB1-7BB6-D2FD-B5F4-05F862A475B2}" dt="2024-08-14T09:54:43.148" v="69" actId="20577"/>
      <pc:docMkLst>
        <pc:docMk/>
      </pc:docMkLst>
      <pc:sldChg chg="modSp">
        <pc:chgData name="Else Norheim" userId="S::en769@kirken.no::da37ac22-ae76-40b6-a951-9ed0e30d917e" providerId="AD" clId="Web-{7D1B7FB1-7BB6-D2FD-B5F4-05F862A475B2}" dt="2024-08-14T09:54:43.148" v="69" actId="20577"/>
        <pc:sldMkLst>
          <pc:docMk/>
          <pc:sldMk cId="3161825370" sldId="262"/>
        </pc:sldMkLst>
        <pc:spChg chg="mod">
          <ac:chgData name="Else Norheim" userId="S::en769@kirken.no::da37ac22-ae76-40b6-a951-9ed0e30d917e" providerId="AD" clId="Web-{7D1B7FB1-7BB6-D2FD-B5F4-05F862A475B2}" dt="2024-08-14T09:54:43.148" v="69" actId="20577"/>
          <ac:spMkLst>
            <pc:docMk/>
            <pc:sldMk cId="3161825370" sldId="262"/>
            <ac:spMk id="3" creationId="{36A0D76B-B78E-4B7B-AD4C-76F255CD17BB}"/>
          </ac:spMkLst>
        </pc:spChg>
      </pc:sldChg>
      <pc:sldChg chg="modSp">
        <pc:chgData name="Else Norheim" userId="S::en769@kirken.no::da37ac22-ae76-40b6-a951-9ed0e30d917e" providerId="AD" clId="Web-{7D1B7FB1-7BB6-D2FD-B5F4-05F862A475B2}" dt="2024-08-14T09:51:09.863" v="43" actId="20577"/>
        <pc:sldMkLst>
          <pc:docMk/>
          <pc:sldMk cId="2508207650" sldId="271"/>
        </pc:sldMkLst>
        <pc:spChg chg="mod">
          <ac:chgData name="Else Norheim" userId="S::en769@kirken.no::da37ac22-ae76-40b6-a951-9ed0e30d917e" providerId="AD" clId="Web-{7D1B7FB1-7BB6-D2FD-B5F4-05F862A475B2}" dt="2024-08-14T09:51:09.863" v="43" actId="20577"/>
          <ac:spMkLst>
            <pc:docMk/>
            <pc:sldMk cId="2508207650" sldId="271"/>
            <ac:spMk id="7" creationId="{E26147BC-A4E6-508D-774B-A2B71749D6C6}"/>
          </ac:spMkLst>
        </pc:spChg>
      </pc:sldChg>
      <pc:sldChg chg="modSp">
        <pc:chgData name="Else Norheim" userId="S::en769@kirken.no::da37ac22-ae76-40b6-a951-9ed0e30d917e" providerId="AD" clId="Web-{7D1B7FB1-7BB6-D2FD-B5F4-05F862A475B2}" dt="2024-08-14T09:50:15.550" v="34" actId="20577"/>
        <pc:sldMkLst>
          <pc:docMk/>
          <pc:sldMk cId="311866426" sldId="277"/>
        </pc:sldMkLst>
        <pc:spChg chg="mod">
          <ac:chgData name="Else Norheim" userId="S::en769@kirken.no::da37ac22-ae76-40b6-a951-9ed0e30d917e" providerId="AD" clId="Web-{7D1B7FB1-7BB6-D2FD-B5F4-05F862A475B2}" dt="2024-08-14T09:50:15.550" v="34" actId="20577"/>
          <ac:spMkLst>
            <pc:docMk/>
            <pc:sldMk cId="311866426" sldId="277"/>
            <ac:spMk id="7" creationId="{BC508339-1739-5DE7-1F62-E11D0D208277}"/>
          </ac:spMkLst>
        </pc:spChg>
      </pc:sldChg>
      <pc:sldChg chg="delSp del">
        <pc:chgData name="Else Norheim" userId="S::en769@kirken.no::da37ac22-ae76-40b6-a951-9ed0e30d917e" providerId="AD" clId="Web-{7D1B7FB1-7BB6-D2FD-B5F4-05F862A475B2}" dt="2024-08-14T09:43:20.637" v="7"/>
        <pc:sldMkLst>
          <pc:docMk/>
          <pc:sldMk cId="3116106979" sldId="283"/>
        </pc:sldMkLst>
        <pc:picChg chg="del">
          <ac:chgData name="Else Norheim" userId="S::en769@kirken.no::da37ac22-ae76-40b6-a951-9ed0e30d917e" providerId="AD" clId="Web-{7D1B7FB1-7BB6-D2FD-B5F4-05F862A475B2}" dt="2024-08-14T09:43:17.152" v="6"/>
          <ac:picMkLst>
            <pc:docMk/>
            <pc:sldMk cId="3116106979" sldId="283"/>
            <ac:picMk id="4" creationId="{1CEAB3D6-99B8-1CCB-D0B8-7325CDF4844A}"/>
          </ac:picMkLst>
        </pc:picChg>
      </pc:sldChg>
      <pc:sldChg chg="addSp delSp modSp new ord">
        <pc:chgData name="Else Norheim" userId="S::en769@kirken.no::da37ac22-ae76-40b6-a951-9ed0e30d917e" providerId="AD" clId="Web-{7D1B7FB1-7BB6-D2FD-B5F4-05F862A475B2}" dt="2024-08-14T09:47:36.672" v="13" actId="14100"/>
        <pc:sldMkLst>
          <pc:docMk/>
          <pc:sldMk cId="4269594916" sldId="284"/>
        </pc:sldMkLst>
        <pc:picChg chg="add del mod">
          <ac:chgData name="Else Norheim" userId="S::en769@kirken.no::da37ac22-ae76-40b6-a951-9ed0e30d917e" providerId="AD" clId="Web-{7D1B7FB1-7BB6-D2FD-B5F4-05F862A475B2}" dt="2024-08-14T09:47:01.281" v="8"/>
          <ac:picMkLst>
            <pc:docMk/>
            <pc:sldMk cId="4269594916" sldId="284"/>
            <ac:picMk id="4" creationId="{E3B33D70-7FB8-90CD-A60E-6D09697305B2}"/>
          </ac:picMkLst>
        </pc:picChg>
        <pc:picChg chg="add mod">
          <ac:chgData name="Else Norheim" userId="S::en769@kirken.no::da37ac22-ae76-40b6-a951-9ed0e30d917e" providerId="AD" clId="Web-{7D1B7FB1-7BB6-D2FD-B5F4-05F862A475B2}" dt="2024-08-14T09:47:36.672" v="13" actId="14100"/>
          <ac:picMkLst>
            <pc:docMk/>
            <pc:sldMk cId="4269594916" sldId="284"/>
            <ac:picMk id="5" creationId="{9864C4F5-0B30-98B3-1DB4-983FF597087F}"/>
          </ac:picMkLst>
        </pc:picChg>
      </pc:sldChg>
    </pc:docChg>
  </pc:docChgLst>
  <pc:docChgLst>
    <pc:chgData name="Else Norheim" userId="S::en769@kirken.no::da37ac22-ae76-40b6-a951-9ed0e30d917e" providerId="AD" clId="Web-{B989C508-699E-2230-73BA-94E6FD7C4AFF}"/>
    <pc:docChg chg="addSld delSld modSld">
      <pc:chgData name="Else Norheim" userId="S::en769@kirken.no::da37ac22-ae76-40b6-a951-9ed0e30d917e" providerId="AD" clId="Web-{B989C508-699E-2230-73BA-94E6FD7C4AFF}" dt="2024-08-14T10:55:37.345" v="96" actId="1076"/>
      <pc:docMkLst>
        <pc:docMk/>
      </pc:docMkLst>
      <pc:sldChg chg="modSp">
        <pc:chgData name="Else Norheim" userId="S::en769@kirken.no::da37ac22-ae76-40b6-a951-9ed0e30d917e" providerId="AD" clId="Web-{B989C508-699E-2230-73BA-94E6FD7C4AFF}" dt="2024-08-14T09:57:08.616" v="1" actId="1076"/>
        <pc:sldMkLst>
          <pc:docMk/>
          <pc:sldMk cId="3161825370" sldId="262"/>
        </pc:sldMkLst>
        <pc:spChg chg="mod">
          <ac:chgData name="Else Norheim" userId="S::en769@kirken.no::da37ac22-ae76-40b6-a951-9ed0e30d917e" providerId="AD" clId="Web-{B989C508-699E-2230-73BA-94E6FD7C4AFF}" dt="2024-08-14T09:57:08.616" v="1" actId="1076"/>
          <ac:spMkLst>
            <pc:docMk/>
            <pc:sldMk cId="3161825370" sldId="262"/>
            <ac:spMk id="3" creationId="{36A0D76B-B78E-4B7B-AD4C-76F255CD17BB}"/>
          </ac:spMkLst>
        </pc:spChg>
      </pc:sldChg>
      <pc:sldChg chg="addSp modSp">
        <pc:chgData name="Else Norheim" userId="S::en769@kirken.no::da37ac22-ae76-40b6-a951-9ed0e30d917e" providerId="AD" clId="Web-{B989C508-699E-2230-73BA-94E6FD7C4AFF}" dt="2024-08-14T10:55:37.345" v="96" actId="1076"/>
        <pc:sldMkLst>
          <pc:docMk/>
          <pc:sldMk cId="3426415350" sldId="276"/>
        </pc:sldMkLst>
        <pc:spChg chg="mod">
          <ac:chgData name="Else Norheim" userId="S::en769@kirken.no::da37ac22-ae76-40b6-a951-9ed0e30d917e" providerId="AD" clId="Web-{B989C508-699E-2230-73BA-94E6FD7C4AFF}" dt="2024-08-14T10:55:34.579" v="95" actId="1076"/>
          <ac:spMkLst>
            <pc:docMk/>
            <pc:sldMk cId="3426415350" sldId="276"/>
            <ac:spMk id="3" creationId="{36A0D76B-B78E-4B7B-AD4C-76F255CD17BB}"/>
          </ac:spMkLst>
        </pc:spChg>
        <pc:picChg chg="add mod">
          <ac:chgData name="Else Norheim" userId="S::en769@kirken.no::da37ac22-ae76-40b6-a951-9ed0e30d917e" providerId="AD" clId="Web-{B989C508-699E-2230-73BA-94E6FD7C4AFF}" dt="2024-08-14T10:51:45.656" v="17" actId="1076"/>
          <ac:picMkLst>
            <pc:docMk/>
            <pc:sldMk cId="3426415350" sldId="276"/>
            <ac:picMk id="2" creationId="{3BF860A4-7C29-B9D6-D4B6-09A56AAC9F98}"/>
          </ac:picMkLst>
        </pc:picChg>
        <pc:picChg chg="mod">
          <ac:chgData name="Else Norheim" userId="S::en769@kirken.no::da37ac22-ae76-40b6-a951-9ed0e30d917e" providerId="AD" clId="Web-{B989C508-699E-2230-73BA-94E6FD7C4AFF}" dt="2024-08-14T10:55:37.345" v="96" actId="1076"/>
          <ac:picMkLst>
            <pc:docMk/>
            <pc:sldMk cId="3426415350" sldId="276"/>
            <ac:picMk id="5" creationId="{1E420DF7-539F-6FB2-5455-19A65E173757}"/>
          </ac:picMkLst>
        </pc:picChg>
      </pc:sldChg>
      <pc:sldChg chg="add del">
        <pc:chgData name="Else Norheim" userId="S::en769@kirken.no::da37ac22-ae76-40b6-a951-9ed0e30d917e" providerId="AD" clId="Web-{B989C508-699E-2230-73BA-94E6FD7C4AFF}" dt="2024-08-14T10:52:54.375" v="30"/>
        <pc:sldMkLst>
          <pc:docMk/>
          <pc:sldMk cId="774469064" sldId="285"/>
        </pc:sldMkLst>
      </pc:sldChg>
    </pc:docChg>
  </pc:docChgLst>
  <pc:docChgLst>
    <pc:chgData name="Else Norheim" userId="S::en769@kirken.no::da37ac22-ae76-40b6-a951-9ed0e30d917e" providerId="AD" clId="Web-{9FFEBD49-0806-0147-8759-BA869FF8B1DD}"/>
    <pc:docChg chg="delSld">
      <pc:chgData name="Else Norheim" userId="S::en769@kirken.no::da37ac22-ae76-40b6-a951-9ed0e30d917e" providerId="AD" clId="Web-{9FFEBD49-0806-0147-8759-BA869FF8B1DD}" dt="2024-08-14T11:06:31.140" v="0"/>
      <pc:docMkLst>
        <pc:docMk/>
      </pc:docMkLst>
      <pc:sldChg chg="del">
        <pc:chgData name="Else Norheim" userId="S::en769@kirken.no::da37ac22-ae76-40b6-a951-9ed0e30d917e" providerId="AD" clId="Web-{9FFEBD49-0806-0147-8759-BA869FF8B1DD}" dt="2024-08-14T11:06:31.140" v="0"/>
        <pc:sldMkLst>
          <pc:docMk/>
          <pc:sldMk cId="4269594916" sldId="284"/>
        </pc:sldMkLst>
      </pc:sldChg>
    </pc:docChg>
  </pc:docChgLst>
  <pc:docChgLst>
    <pc:chgData name="Else Norheim" userId="S::en769@kirken.no::da37ac22-ae76-40b6-a951-9ed0e30d917e" providerId="AD" clId="Web-{6EBD2656-848C-ABEB-6A3B-DCC86BFB4061}"/>
    <pc:docChg chg="addSld delSld modSld">
      <pc:chgData name="Else Norheim" userId="S::en769@kirken.no::da37ac22-ae76-40b6-a951-9ed0e30d917e" providerId="AD" clId="Web-{6EBD2656-848C-ABEB-6A3B-DCC86BFB4061}" dt="2024-08-08T07:26:42.159" v="5" actId="1076"/>
      <pc:docMkLst>
        <pc:docMk/>
      </pc:docMkLst>
      <pc:sldChg chg="del">
        <pc:chgData name="Else Norheim" userId="S::en769@kirken.no::da37ac22-ae76-40b6-a951-9ed0e30d917e" providerId="AD" clId="Web-{6EBD2656-848C-ABEB-6A3B-DCC86BFB4061}" dt="2024-08-08T07:26:15.925" v="1"/>
        <pc:sldMkLst>
          <pc:docMk/>
          <pc:sldMk cId="1198068392" sldId="259"/>
        </pc:sldMkLst>
      </pc:sldChg>
      <pc:sldChg chg="modSp">
        <pc:chgData name="Else Norheim" userId="S::en769@kirken.no::da37ac22-ae76-40b6-a951-9ed0e30d917e" providerId="AD" clId="Web-{6EBD2656-848C-ABEB-6A3B-DCC86BFB4061}" dt="2024-08-08T07:26:42.159" v="5" actId="1076"/>
        <pc:sldMkLst>
          <pc:docMk/>
          <pc:sldMk cId="1067473234" sldId="279"/>
        </pc:sldMkLst>
        <pc:spChg chg="mod">
          <ac:chgData name="Else Norheim" userId="S::en769@kirken.no::da37ac22-ae76-40b6-a951-9ed0e30d917e" providerId="AD" clId="Web-{6EBD2656-848C-ABEB-6A3B-DCC86BFB4061}" dt="2024-08-08T07:26:36.534" v="3" actId="1076"/>
          <ac:spMkLst>
            <pc:docMk/>
            <pc:sldMk cId="1067473234" sldId="279"/>
            <ac:spMk id="4" creationId="{5A392718-034D-140C-41D9-1CFE1CE0ABDE}"/>
          </ac:spMkLst>
        </pc:spChg>
        <pc:picChg chg="mod">
          <ac:chgData name="Else Norheim" userId="S::en769@kirken.no::da37ac22-ae76-40b6-a951-9ed0e30d917e" providerId="AD" clId="Web-{6EBD2656-848C-ABEB-6A3B-DCC86BFB4061}" dt="2024-08-08T07:26:42.159" v="5" actId="1076"/>
          <ac:picMkLst>
            <pc:docMk/>
            <pc:sldMk cId="1067473234" sldId="279"/>
            <ac:picMk id="5" creationId="{EE98E989-02F2-C6EE-CEB8-D296996D4BBE}"/>
          </ac:picMkLst>
        </pc:picChg>
        <pc:picChg chg="mod">
          <ac:chgData name="Else Norheim" userId="S::en769@kirken.no::da37ac22-ae76-40b6-a951-9ed0e30d917e" providerId="AD" clId="Web-{6EBD2656-848C-ABEB-6A3B-DCC86BFB4061}" dt="2024-08-08T07:26:39.253" v="4" actId="1076"/>
          <ac:picMkLst>
            <pc:docMk/>
            <pc:sldMk cId="1067473234" sldId="279"/>
            <ac:picMk id="6" creationId="{549A727F-5013-7424-2B58-710160722DDA}"/>
          </ac:picMkLst>
        </pc:picChg>
      </pc:sldChg>
      <pc:sldChg chg="add">
        <pc:chgData name="Else Norheim" userId="S::en769@kirken.no::da37ac22-ae76-40b6-a951-9ed0e30d917e" providerId="AD" clId="Web-{6EBD2656-848C-ABEB-6A3B-DCC86BFB4061}" dt="2024-08-08T07:26:04.268" v="0"/>
        <pc:sldMkLst>
          <pc:docMk/>
          <pc:sldMk cId="2663045021" sldId="281"/>
        </pc:sldMkLst>
      </pc:sldChg>
    </pc:docChg>
  </pc:docChgLst>
  <pc:docChgLst>
    <pc:chgData name="Else Norheim" userId="da37ac22-ae76-40b6-a951-9ed0e30d917e" providerId="ADAL" clId="{F89A91C1-C3A8-4282-9457-672255FACEEF}"/>
    <pc:docChg chg="undo redo custSel addSld delSld modSld sldOrd">
      <pc:chgData name="Else Norheim" userId="da37ac22-ae76-40b6-a951-9ed0e30d917e" providerId="ADAL" clId="{F89A91C1-C3A8-4282-9457-672255FACEEF}" dt="2024-08-07T13:38:46.342" v="1099" actId="14100"/>
      <pc:docMkLst>
        <pc:docMk/>
      </pc:docMkLst>
      <pc:sldChg chg="add del ord setBg">
        <pc:chgData name="Else Norheim" userId="da37ac22-ae76-40b6-a951-9ed0e30d917e" providerId="ADAL" clId="{F89A91C1-C3A8-4282-9457-672255FACEEF}" dt="2024-08-07T11:58:51.880" v="24"/>
        <pc:sldMkLst>
          <pc:docMk/>
          <pc:sldMk cId="1198068392" sldId="259"/>
        </pc:sldMkLst>
      </pc:sldChg>
      <pc:sldChg chg="ord">
        <pc:chgData name="Else Norheim" userId="da37ac22-ae76-40b6-a951-9ed0e30d917e" providerId="ADAL" clId="{F89A91C1-C3A8-4282-9457-672255FACEEF}" dt="2024-08-07T09:01:01.624" v="1"/>
        <pc:sldMkLst>
          <pc:docMk/>
          <pc:sldMk cId="3161825370" sldId="262"/>
        </pc:sldMkLst>
      </pc:sldChg>
      <pc:sldChg chg="modSp mod setBg">
        <pc:chgData name="Else Norheim" userId="da37ac22-ae76-40b6-a951-9ed0e30d917e" providerId="ADAL" clId="{F89A91C1-C3A8-4282-9457-672255FACEEF}" dt="2024-08-07T13:08:55.689" v="682"/>
        <pc:sldMkLst>
          <pc:docMk/>
          <pc:sldMk cId="1657759857" sldId="266"/>
        </pc:sldMkLst>
        <pc:spChg chg="mod">
          <ac:chgData name="Else Norheim" userId="da37ac22-ae76-40b6-a951-9ed0e30d917e" providerId="ADAL" clId="{F89A91C1-C3A8-4282-9457-672255FACEEF}" dt="2024-08-07T13:08:41.020" v="681" actId="207"/>
          <ac:spMkLst>
            <pc:docMk/>
            <pc:sldMk cId="1657759857" sldId="266"/>
            <ac:spMk id="2" creationId="{9B4B0A10-7D3D-E12C-D8A1-4F087588E42C}"/>
          </ac:spMkLst>
        </pc:spChg>
        <pc:spChg chg="mod">
          <ac:chgData name="Else Norheim" userId="da37ac22-ae76-40b6-a951-9ed0e30d917e" providerId="ADAL" clId="{F89A91C1-C3A8-4282-9457-672255FACEEF}" dt="2024-08-07T13:08:21.060" v="680" actId="207"/>
          <ac:spMkLst>
            <pc:docMk/>
            <pc:sldMk cId="1657759857" sldId="266"/>
            <ac:spMk id="3" creationId="{327DD29C-A858-BFEA-B5D5-CA1F395387F0}"/>
          </ac:spMkLst>
        </pc:spChg>
      </pc:sldChg>
      <pc:sldChg chg="modSp mod">
        <pc:chgData name="Else Norheim" userId="da37ac22-ae76-40b6-a951-9ed0e30d917e" providerId="ADAL" clId="{F89A91C1-C3A8-4282-9457-672255FACEEF}" dt="2024-08-07T13:07:48.552" v="678" actId="14100"/>
        <pc:sldMkLst>
          <pc:docMk/>
          <pc:sldMk cId="2291024019" sldId="267"/>
        </pc:sldMkLst>
        <pc:spChg chg="mod">
          <ac:chgData name="Else Norheim" userId="da37ac22-ae76-40b6-a951-9ed0e30d917e" providerId="ADAL" clId="{F89A91C1-C3A8-4282-9457-672255FACEEF}" dt="2024-08-07T13:07:48.552" v="678" actId="14100"/>
          <ac:spMkLst>
            <pc:docMk/>
            <pc:sldMk cId="2291024019" sldId="267"/>
            <ac:spMk id="3" creationId="{FFDBEB3A-DD0F-F5DB-4A68-362937BF90A9}"/>
          </ac:spMkLst>
        </pc:spChg>
        <pc:spChg chg="mod">
          <ac:chgData name="Else Norheim" userId="da37ac22-ae76-40b6-a951-9ed0e30d917e" providerId="ADAL" clId="{F89A91C1-C3A8-4282-9457-672255FACEEF}" dt="2024-08-07T13:07:05.191" v="676" actId="2711"/>
          <ac:spMkLst>
            <pc:docMk/>
            <pc:sldMk cId="2291024019" sldId="267"/>
            <ac:spMk id="6" creationId="{27D24F3B-378A-A93D-D28D-3FBAD1084A62}"/>
          </ac:spMkLst>
        </pc:spChg>
      </pc:sldChg>
      <pc:sldChg chg="del">
        <pc:chgData name="Else Norheim" userId="da37ac22-ae76-40b6-a951-9ed0e30d917e" providerId="ADAL" clId="{F89A91C1-C3A8-4282-9457-672255FACEEF}" dt="2024-08-07T09:01:18.312" v="2" actId="2696"/>
        <pc:sldMkLst>
          <pc:docMk/>
          <pc:sldMk cId="831022717" sldId="268"/>
        </pc:sldMkLst>
      </pc:sldChg>
      <pc:sldChg chg="addSp delSp modSp mod setBg">
        <pc:chgData name="Else Norheim" userId="da37ac22-ae76-40b6-a951-9ed0e30d917e" providerId="ADAL" clId="{F89A91C1-C3A8-4282-9457-672255FACEEF}" dt="2024-08-07T13:02:44.190" v="623" actId="1076"/>
        <pc:sldMkLst>
          <pc:docMk/>
          <pc:sldMk cId="1282726401" sldId="269"/>
        </pc:sldMkLst>
        <pc:spChg chg="mod">
          <ac:chgData name="Else Norheim" userId="da37ac22-ae76-40b6-a951-9ed0e30d917e" providerId="ADAL" clId="{F89A91C1-C3A8-4282-9457-672255FACEEF}" dt="2024-08-07T13:01:42.483" v="615"/>
          <ac:spMkLst>
            <pc:docMk/>
            <pc:sldMk cId="1282726401" sldId="269"/>
            <ac:spMk id="3" creationId="{36A0D76B-B78E-4B7B-AD4C-76F255CD17BB}"/>
          </ac:spMkLst>
        </pc:spChg>
        <pc:spChg chg="mod">
          <ac:chgData name="Else Norheim" userId="da37ac22-ae76-40b6-a951-9ed0e30d917e" providerId="ADAL" clId="{F89A91C1-C3A8-4282-9457-672255FACEEF}" dt="2024-08-07T13:02:31.382" v="622" actId="1076"/>
          <ac:spMkLst>
            <pc:docMk/>
            <pc:sldMk cId="1282726401" sldId="269"/>
            <ac:spMk id="4" creationId="{5A392718-034D-140C-41D9-1CFE1CE0ABDE}"/>
          </ac:spMkLst>
        </pc:spChg>
        <pc:spChg chg="add del">
          <ac:chgData name="Else Norheim" userId="da37ac22-ae76-40b6-a951-9ed0e30d917e" providerId="ADAL" clId="{F89A91C1-C3A8-4282-9457-672255FACEEF}" dt="2024-08-07T12:13:47.791" v="170" actId="22"/>
          <ac:spMkLst>
            <pc:docMk/>
            <pc:sldMk cId="1282726401" sldId="269"/>
            <ac:spMk id="8" creationId="{AC661864-D58D-ED2B-E728-FC05F14E797E}"/>
          </ac:spMkLst>
        </pc:spChg>
        <pc:picChg chg="add mod">
          <ac:chgData name="Else Norheim" userId="da37ac22-ae76-40b6-a951-9ed0e30d917e" providerId="ADAL" clId="{F89A91C1-C3A8-4282-9457-672255FACEEF}" dt="2024-08-07T13:02:17.990" v="620" actId="1076"/>
          <ac:picMkLst>
            <pc:docMk/>
            <pc:sldMk cId="1282726401" sldId="269"/>
            <ac:picMk id="5" creationId="{D7BE19AD-F519-5F54-17FC-D52AB56FBF42}"/>
          </ac:picMkLst>
        </pc:picChg>
        <pc:picChg chg="mod">
          <ac:chgData name="Else Norheim" userId="da37ac22-ae76-40b6-a951-9ed0e30d917e" providerId="ADAL" clId="{F89A91C1-C3A8-4282-9457-672255FACEEF}" dt="2024-08-07T13:01:45.885" v="616" actId="1076"/>
          <ac:picMkLst>
            <pc:docMk/>
            <pc:sldMk cId="1282726401" sldId="269"/>
            <ac:picMk id="6" creationId="{6AD8A09D-CF47-4846-6068-234C5708A61E}"/>
          </ac:picMkLst>
        </pc:picChg>
        <pc:picChg chg="mod">
          <ac:chgData name="Else Norheim" userId="da37ac22-ae76-40b6-a951-9ed0e30d917e" providerId="ADAL" clId="{F89A91C1-C3A8-4282-9457-672255FACEEF}" dt="2024-08-07T13:02:25.819" v="621" actId="1076"/>
          <ac:picMkLst>
            <pc:docMk/>
            <pc:sldMk cId="1282726401" sldId="269"/>
            <ac:picMk id="15" creationId="{2A6F25DB-2A9B-80B7-0D5D-99063C707F0F}"/>
          </ac:picMkLst>
        </pc:picChg>
        <pc:picChg chg="mod">
          <ac:chgData name="Else Norheim" userId="da37ac22-ae76-40b6-a951-9ed0e30d917e" providerId="ADAL" clId="{F89A91C1-C3A8-4282-9457-672255FACEEF}" dt="2024-08-07T13:02:44.190" v="623" actId="1076"/>
          <ac:picMkLst>
            <pc:docMk/>
            <pc:sldMk cId="1282726401" sldId="269"/>
            <ac:picMk id="1026" creationId="{F0B11A4D-9AC9-478C-A8E6-11F43EFBAD5A}"/>
          </ac:picMkLst>
        </pc:picChg>
      </pc:sldChg>
      <pc:sldChg chg="addSp delSp modSp mod">
        <pc:chgData name="Else Norheim" userId="da37ac22-ae76-40b6-a951-9ed0e30d917e" providerId="ADAL" clId="{F89A91C1-C3A8-4282-9457-672255FACEEF}" dt="2024-08-07T12:53:01.797" v="296" actId="20577"/>
        <pc:sldMkLst>
          <pc:docMk/>
          <pc:sldMk cId="3038460156" sldId="270"/>
        </pc:sldMkLst>
        <pc:spChg chg="mod">
          <ac:chgData name="Else Norheim" userId="da37ac22-ae76-40b6-a951-9ed0e30d917e" providerId="ADAL" clId="{F89A91C1-C3A8-4282-9457-672255FACEEF}" dt="2024-08-07T12:53:01.797" v="296" actId="20577"/>
          <ac:spMkLst>
            <pc:docMk/>
            <pc:sldMk cId="3038460156" sldId="270"/>
            <ac:spMk id="2" creationId="{3CC4E874-F681-16E8-5C56-34DB98A2DB35}"/>
          </ac:spMkLst>
        </pc:spChg>
        <pc:spChg chg="mod">
          <ac:chgData name="Else Norheim" userId="da37ac22-ae76-40b6-a951-9ed0e30d917e" providerId="ADAL" clId="{F89A91C1-C3A8-4282-9457-672255FACEEF}" dt="2024-08-07T12:52:00.190" v="290" actId="1076"/>
          <ac:spMkLst>
            <pc:docMk/>
            <pc:sldMk cId="3038460156" sldId="270"/>
            <ac:spMk id="4" creationId="{5A392718-034D-140C-41D9-1CFE1CE0ABDE}"/>
          </ac:spMkLst>
        </pc:spChg>
        <pc:spChg chg="mod">
          <ac:chgData name="Else Norheim" userId="da37ac22-ae76-40b6-a951-9ed0e30d917e" providerId="ADAL" clId="{F89A91C1-C3A8-4282-9457-672255FACEEF}" dt="2024-08-07T12:51:50.746" v="289" actId="20577"/>
          <ac:spMkLst>
            <pc:docMk/>
            <pc:sldMk cId="3038460156" sldId="270"/>
            <ac:spMk id="5" creationId="{3237FE3E-502E-24C8-00C8-E5C335794465}"/>
          </ac:spMkLst>
        </pc:spChg>
        <pc:spChg chg="add del mod">
          <ac:chgData name="Else Norheim" userId="da37ac22-ae76-40b6-a951-9ed0e30d917e" providerId="ADAL" clId="{F89A91C1-C3A8-4282-9457-672255FACEEF}" dt="2024-08-07T12:50:20.580" v="233"/>
          <ac:spMkLst>
            <pc:docMk/>
            <pc:sldMk cId="3038460156" sldId="270"/>
            <ac:spMk id="7" creationId="{A5AB4D47-C697-7D30-EA1D-61B55559DCC4}"/>
          </ac:spMkLst>
        </pc:spChg>
        <pc:picChg chg="add mod">
          <ac:chgData name="Else Norheim" userId="da37ac22-ae76-40b6-a951-9ed0e30d917e" providerId="ADAL" clId="{F89A91C1-C3A8-4282-9457-672255FACEEF}" dt="2024-08-07T12:52:47.519" v="293" actId="1076"/>
          <ac:picMkLst>
            <pc:docMk/>
            <pc:sldMk cId="3038460156" sldId="270"/>
            <ac:picMk id="2050" creationId="{5B084131-3204-B1CD-E9EB-38CDD8D581E4}"/>
          </ac:picMkLst>
        </pc:picChg>
      </pc:sldChg>
      <pc:sldChg chg="addSp modSp mod">
        <pc:chgData name="Else Norheim" userId="da37ac22-ae76-40b6-a951-9ed0e30d917e" providerId="ADAL" clId="{F89A91C1-C3A8-4282-9457-672255FACEEF}" dt="2024-08-07T13:00:22.911" v="605" actId="20577"/>
        <pc:sldMkLst>
          <pc:docMk/>
          <pc:sldMk cId="2508207650" sldId="271"/>
        </pc:sldMkLst>
        <pc:spChg chg="mod">
          <ac:chgData name="Else Norheim" userId="da37ac22-ae76-40b6-a951-9ed0e30d917e" providerId="ADAL" clId="{F89A91C1-C3A8-4282-9457-672255FACEEF}" dt="2024-08-07T12:55:14.300" v="301" actId="1076"/>
          <ac:spMkLst>
            <pc:docMk/>
            <pc:sldMk cId="2508207650" sldId="271"/>
            <ac:spMk id="2" creationId="{3CC4E874-F681-16E8-5C56-34DB98A2DB35}"/>
          </ac:spMkLst>
        </pc:spChg>
        <pc:spChg chg="mod">
          <ac:chgData name="Else Norheim" userId="da37ac22-ae76-40b6-a951-9ed0e30d917e" providerId="ADAL" clId="{F89A91C1-C3A8-4282-9457-672255FACEEF}" dt="2024-08-07T12:55:58.141" v="335" actId="1076"/>
          <ac:spMkLst>
            <pc:docMk/>
            <pc:sldMk cId="2508207650" sldId="271"/>
            <ac:spMk id="3" creationId="{36A0D76B-B78E-4B7B-AD4C-76F255CD17BB}"/>
          </ac:spMkLst>
        </pc:spChg>
        <pc:spChg chg="mod">
          <ac:chgData name="Else Norheim" userId="da37ac22-ae76-40b6-a951-9ed0e30d917e" providerId="ADAL" clId="{F89A91C1-C3A8-4282-9457-672255FACEEF}" dt="2024-08-07T13:00:09.298" v="603" actId="1076"/>
          <ac:spMkLst>
            <pc:docMk/>
            <pc:sldMk cId="2508207650" sldId="271"/>
            <ac:spMk id="4" creationId="{5A392718-034D-140C-41D9-1CFE1CE0ABDE}"/>
          </ac:spMkLst>
        </pc:spChg>
        <pc:spChg chg="mod">
          <ac:chgData name="Else Norheim" userId="da37ac22-ae76-40b6-a951-9ed0e30d917e" providerId="ADAL" clId="{F89A91C1-C3A8-4282-9457-672255FACEEF}" dt="2024-08-07T13:00:22.911" v="605" actId="20577"/>
          <ac:spMkLst>
            <pc:docMk/>
            <pc:sldMk cId="2508207650" sldId="271"/>
            <ac:spMk id="7" creationId="{E26147BC-A4E6-508D-774B-A2B71749D6C6}"/>
          </ac:spMkLst>
        </pc:spChg>
        <pc:picChg chg="mod">
          <ac:chgData name="Else Norheim" userId="da37ac22-ae76-40b6-a951-9ed0e30d917e" providerId="ADAL" clId="{F89A91C1-C3A8-4282-9457-672255FACEEF}" dt="2024-08-07T12:56:07.216" v="338" actId="14100"/>
          <ac:picMkLst>
            <pc:docMk/>
            <pc:sldMk cId="2508207650" sldId="271"/>
            <ac:picMk id="5" creationId="{370EFF01-C3EA-F8FF-A6BA-947C432A30BA}"/>
          </ac:picMkLst>
        </pc:picChg>
        <pc:picChg chg="mod">
          <ac:chgData name="Else Norheim" userId="da37ac22-ae76-40b6-a951-9ed0e30d917e" providerId="ADAL" clId="{F89A91C1-C3A8-4282-9457-672255FACEEF}" dt="2024-08-07T13:00:02.950" v="602" actId="1076"/>
          <ac:picMkLst>
            <pc:docMk/>
            <pc:sldMk cId="2508207650" sldId="271"/>
            <ac:picMk id="15" creationId="{2A6F25DB-2A9B-80B7-0D5D-99063C707F0F}"/>
          </ac:picMkLst>
        </pc:picChg>
        <pc:picChg chg="add mod">
          <ac:chgData name="Else Norheim" userId="da37ac22-ae76-40b6-a951-9ed0e30d917e" providerId="ADAL" clId="{F89A91C1-C3A8-4282-9457-672255FACEEF}" dt="2024-08-07T12:59:20.959" v="594" actId="1076"/>
          <ac:picMkLst>
            <pc:docMk/>
            <pc:sldMk cId="2508207650" sldId="271"/>
            <ac:picMk id="3074" creationId="{20045C05-E097-52EA-5AD5-D76DAB7316DB}"/>
          </ac:picMkLst>
        </pc:picChg>
      </pc:sldChg>
      <pc:sldChg chg="addSp delSp modSp mod">
        <pc:chgData name="Else Norheim" userId="da37ac22-ae76-40b6-a951-9ed0e30d917e" providerId="ADAL" clId="{F89A91C1-C3A8-4282-9457-672255FACEEF}" dt="2024-08-07T13:26:52.134" v="949" actId="1076"/>
        <pc:sldMkLst>
          <pc:docMk/>
          <pc:sldMk cId="2320864800" sldId="274"/>
        </pc:sldMkLst>
        <pc:spChg chg="mod">
          <ac:chgData name="Else Norheim" userId="da37ac22-ae76-40b6-a951-9ed0e30d917e" providerId="ADAL" clId="{F89A91C1-C3A8-4282-9457-672255FACEEF}" dt="2024-08-07T13:15:06.004" v="729" actId="122"/>
          <ac:spMkLst>
            <pc:docMk/>
            <pc:sldMk cId="2320864800" sldId="274"/>
            <ac:spMk id="2" creationId="{3CC4E874-F681-16E8-5C56-34DB98A2DB35}"/>
          </ac:spMkLst>
        </pc:spChg>
        <pc:spChg chg="mod">
          <ac:chgData name="Else Norheim" userId="da37ac22-ae76-40b6-a951-9ed0e30d917e" providerId="ADAL" clId="{F89A91C1-C3A8-4282-9457-672255FACEEF}" dt="2024-08-07T13:20:53.248" v="845" actId="14100"/>
          <ac:spMkLst>
            <pc:docMk/>
            <pc:sldMk cId="2320864800" sldId="274"/>
            <ac:spMk id="3" creationId="{36A0D76B-B78E-4B7B-AD4C-76F255CD17BB}"/>
          </ac:spMkLst>
        </pc:spChg>
        <pc:spChg chg="mod">
          <ac:chgData name="Else Norheim" userId="da37ac22-ae76-40b6-a951-9ed0e30d917e" providerId="ADAL" clId="{F89A91C1-C3A8-4282-9457-672255FACEEF}" dt="2024-08-07T13:26:52.134" v="949" actId="1076"/>
          <ac:spMkLst>
            <pc:docMk/>
            <pc:sldMk cId="2320864800" sldId="274"/>
            <ac:spMk id="4" creationId="{5A392718-034D-140C-41D9-1CFE1CE0ABDE}"/>
          </ac:spMkLst>
        </pc:spChg>
        <pc:spChg chg="del mod">
          <ac:chgData name="Else Norheim" userId="da37ac22-ae76-40b6-a951-9ed0e30d917e" providerId="ADAL" clId="{F89A91C1-C3A8-4282-9457-672255FACEEF}" dt="2024-08-07T13:23:26.106" v="853" actId="21"/>
          <ac:spMkLst>
            <pc:docMk/>
            <pc:sldMk cId="2320864800" sldId="274"/>
            <ac:spMk id="6" creationId="{0A85F534-D5D8-BF13-F7CA-7A8770293654}"/>
          </ac:spMkLst>
        </pc:spChg>
        <pc:picChg chg="del mod">
          <ac:chgData name="Else Norheim" userId="da37ac22-ae76-40b6-a951-9ed0e30d917e" providerId="ADAL" clId="{F89A91C1-C3A8-4282-9457-672255FACEEF}" dt="2024-08-07T13:23:38.093" v="855" actId="21"/>
          <ac:picMkLst>
            <pc:docMk/>
            <pc:sldMk cId="2320864800" sldId="274"/>
            <ac:picMk id="5" creationId="{03E4A20B-3CE8-1A22-14E0-8B7A25468CE2}"/>
          </ac:picMkLst>
        </pc:picChg>
        <pc:picChg chg="mod">
          <ac:chgData name="Else Norheim" userId="da37ac22-ae76-40b6-a951-9ed0e30d917e" providerId="ADAL" clId="{F89A91C1-C3A8-4282-9457-672255FACEEF}" dt="2024-08-07T13:21:15.136" v="849" actId="1076"/>
          <ac:picMkLst>
            <pc:docMk/>
            <pc:sldMk cId="2320864800" sldId="274"/>
            <ac:picMk id="15" creationId="{2A6F25DB-2A9B-80B7-0D5D-99063C707F0F}"/>
          </ac:picMkLst>
        </pc:picChg>
        <pc:picChg chg="add del mod">
          <ac:chgData name="Else Norheim" userId="da37ac22-ae76-40b6-a951-9ed0e30d917e" providerId="ADAL" clId="{F89A91C1-C3A8-4282-9457-672255FACEEF}" dt="2024-08-07T13:23:26.106" v="853" actId="21"/>
          <ac:picMkLst>
            <pc:docMk/>
            <pc:sldMk cId="2320864800" sldId="274"/>
            <ac:picMk id="4098" creationId="{42F82E7D-E67A-3762-A07E-7FE570E12795}"/>
          </ac:picMkLst>
        </pc:picChg>
        <pc:picChg chg="add mod">
          <ac:chgData name="Else Norheim" userId="da37ac22-ae76-40b6-a951-9ed0e30d917e" providerId="ADAL" clId="{F89A91C1-C3A8-4282-9457-672255FACEEF}" dt="2024-08-07T13:24:12.887" v="858" actId="1076"/>
          <ac:picMkLst>
            <pc:docMk/>
            <pc:sldMk cId="2320864800" sldId="274"/>
            <ac:picMk id="4100" creationId="{D9D82804-3318-F88F-ACAB-2950DF232FFD}"/>
          </ac:picMkLst>
        </pc:picChg>
        <pc:picChg chg="add mod">
          <ac:chgData name="Else Norheim" userId="da37ac22-ae76-40b6-a951-9ed0e30d917e" providerId="ADAL" clId="{F89A91C1-C3A8-4282-9457-672255FACEEF}" dt="2024-08-07T13:26:43.731" v="948" actId="1076"/>
          <ac:picMkLst>
            <pc:docMk/>
            <pc:sldMk cId="2320864800" sldId="274"/>
            <ac:picMk id="4102" creationId="{0DDEF76E-4058-AFA1-1AAC-6FA1ABC2EF98}"/>
          </ac:picMkLst>
        </pc:picChg>
      </pc:sldChg>
      <pc:sldChg chg="new">
        <pc:chgData name="Else Norheim" userId="da37ac22-ae76-40b6-a951-9ed0e30d917e" providerId="ADAL" clId="{F89A91C1-C3A8-4282-9457-672255FACEEF}" dt="2024-08-07T09:33:27.712" v="8" actId="680"/>
        <pc:sldMkLst>
          <pc:docMk/>
          <pc:sldMk cId="1847107548" sldId="278"/>
        </pc:sldMkLst>
      </pc:sldChg>
      <pc:sldChg chg="new del">
        <pc:chgData name="Else Norheim" userId="da37ac22-ae76-40b6-a951-9ed0e30d917e" providerId="ADAL" clId="{F89A91C1-C3A8-4282-9457-672255FACEEF}" dt="2024-08-07T09:31:56.230" v="5" actId="2696"/>
        <pc:sldMkLst>
          <pc:docMk/>
          <pc:sldMk cId="2155544235" sldId="278"/>
        </pc:sldMkLst>
      </pc:sldChg>
      <pc:sldChg chg="modSp add mod setBg">
        <pc:chgData name="Else Norheim" userId="da37ac22-ae76-40b6-a951-9ed0e30d917e" providerId="ADAL" clId="{F89A91C1-C3A8-4282-9457-672255FACEEF}" dt="2024-08-07T09:35:59.310" v="17" actId="20577"/>
        <pc:sldMkLst>
          <pc:docMk/>
          <pc:sldMk cId="1067473234" sldId="279"/>
        </pc:sldMkLst>
        <pc:spChg chg="mod">
          <ac:chgData name="Else Norheim" userId="da37ac22-ae76-40b6-a951-9ed0e30d917e" providerId="ADAL" clId="{F89A91C1-C3A8-4282-9457-672255FACEEF}" dt="2024-08-07T09:35:12.956" v="12" actId="1076"/>
          <ac:spMkLst>
            <pc:docMk/>
            <pc:sldMk cId="1067473234" sldId="279"/>
            <ac:spMk id="2" creationId="{3CC4E874-F681-16E8-5C56-34DB98A2DB35}"/>
          </ac:spMkLst>
        </pc:spChg>
        <pc:spChg chg="mod">
          <ac:chgData name="Else Norheim" userId="da37ac22-ae76-40b6-a951-9ed0e30d917e" providerId="ADAL" clId="{F89A91C1-C3A8-4282-9457-672255FACEEF}" dt="2024-08-07T09:35:59.310" v="17" actId="20577"/>
          <ac:spMkLst>
            <pc:docMk/>
            <pc:sldMk cId="1067473234" sldId="279"/>
            <ac:spMk id="4" creationId="{5A392718-034D-140C-41D9-1CFE1CE0ABDE}"/>
          </ac:spMkLst>
        </pc:spChg>
        <pc:picChg chg="mod">
          <ac:chgData name="Else Norheim" userId="da37ac22-ae76-40b6-a951-9ed0e30d917e" providerId="ADAL" clId="{F89A91C1-C3A8-4282-9457-672255FACEEF}" dt="2024-08-07T09:35:17.576" v="13" actId="1076"/>
          <ac:picMkLst>
            <pc:docMk/>
            <pc:sldMk cId="1067473234" sldId="279"/>
            <ac:picMk id="6" creationId="{549A727F-5013-7424-2B58-710160722DDA}"/>
          </ac:picMkLst>
        </pc:picChg>
        <pc:picChg chg="mod">
          <ac:chgData name="Else Norheim" userId="da37ac22-ae76-40b6-a951-9ed0e30d917e" providerId="ADAL" clId="{F89A91C1-C3A8-4282-9457-672255FACEEF}" dt="2024-08-07T09:35:34.630" v="15" actId="1076"/>
          <ac:picMkLst>
            <pc:docMk/>
            <pc:sldMk cId="1067473234" sldId="279"/>
            <ac:picMk id="15" creationId="{2A6F25DB-2A9B-80B7-0D5D-99063C707F0F}"/>
          </ac:picMkLst>
        </pc:picChg>
      </pc:sldChg>
      <pc:sldChg chg="addSp delSp modSp new mod">
        <pc:chgData name="Else Norheim" userId="da37ac22-ae76-40b6-a951-9ed0e30d917e" providerId="ADAL" clId="{F89A91C1-C3A8-4282-9457-672255FACEEF}" dt="2024-08-07T13:38:46.342" v="1099" actId="14100"/>
        <pc:sldMkLst>
          <pc:docMk/>
          <pc:sldMk cId="205292730" sldId="280"/>
        </pc:sldMkLst>
        <pc:spChg chg="mod">
          <ac:chgData name="Else Norheim" userId="da37ac22-ae76-40b6-a951-9ed0e30d917e" providerId="ADAL" clId="{F89A91C1-C3A8-4282-9457-672255FACEEF}" dt="2024-08-07T13:31:47.117" v="994" actId="122"/>
          <ac:spMkLst>
            <pc:docMk/>
            <pc:sldMk cId="205292730" sldId="280"/>
            <ac:spMk id="2" creationId="{4C8B1735-BDD1-AAED-1F8A-80F81D4D441F}"/>
          </ac:spMkLst>
        </pc:spChg>
        <pc:spChg chg="mod">
          <ac:chgData name="Else Norheim" userId="da37ac22-ae76-40b6-a951-9ed0e30d917e" providerId="ADAL" clId="{F89A91C1-C3A8-4282-9457-672255FACEEF}" dt="2024-08-07T13:38:36.247" v="1096" actId="1076"/>
          <ac:spMkLst>
            <pc:docMk/>
            <pc:sldMk cId="205292730" sldId="280"/>
            <ac:spMk id="3" creationId="{AEAEBCA3-411B-0C84-F0EC-79D1253D5109}"/>
          </ac:spMkLst>
        </pc:spChg>
        <pc:picChg chg="add del mod">
          <ac:chgData name="Else Norheim" userId="da37ac22-ae76-40b6-a951-9ed0e30d917e" providerId="ADAL" clId="{F89A91C1-C3A8-4282-9457-672255FACEEF}" dt="2024-08-07T13:33:13.387" v="1002" actId="21"/>
          <ac:picMkLst>
            <pc:docMk/>
            <pc:sldMk cId="205292730" sldId="280"/>
            <ac:picMk id="5" creationId="{491316FC-869B-03E2-2017-B8903FDA6716}"/>
          </ac:picMkLst>
        </pc:picChg>
        <pc:picChg chg="add mod">
          <ac:chgData name="Else Norheim" userId="da37ac22-ae76-40b6-a951-9ed0e30d917e" providerId="ADAL" clId="{F89A91C1-C3A8-4282-9457-672255FACEEF}" dt="2024-08-07T13:38:46.342" v="1099" actId="14100"/>
          <ac:picMkLst>
            <pc:docMk/>
            <pc:sldMk cId="205292730" sldId="280"/>
            <ac:picMk id="7" creationId="{57B6D7EE-F2FE-C7B1-9753-A6DA2E42C8F1}"/>
          </ac:picMkLst>
        </pc:picChg>
        <pc:picChg chg="add mod">
          <ac:chgData name="Else Norheim" userId="da37ac22-ae76-40b6-a951-9ed0e30d917e" providerId="ADAL" clId="{F89A91C1-C3A8-4282-9457-672255FACEEF}" dt="2024-08-07T13:31:47.117" v="994" actId="122"/>
          <ac:picMkLst>
            <pc:docMk/>
            <pc:sldMk cId="205292730" sldId="280"/>
            <ac:picMk id="5122" creationId="{B772BFFD-D3F2-3E5B-A9E3-422CA1476E47}"/>
          </ac:picMkLst>
        </pc:picChg>
      </pc:sldChg>
    </pc:docChg>
  </pc:docChgLst>
  <pc:docChgLst>
    <pc:chgData name="Else Norheim" userId="S::en769@kirken.no::da37ac22-ae76-40b6-a951-9ed0e30d917e" providerId="AD" clId="Web-{EBBBB92B-E826-D7CD-C260-0DCD46D1BB65}"/>
    <pc:docChg chg="addSld delSld modSld sldOrd">
      <pc:chgData name="Else Norheim" userId="S::en769@kirken.no::da37ac22-ae76-40b6-a951-9ed0e30d917e" providerId="AD" clId="Web-{EBBBB92B-E826-D7CD-C260-0DCD46D1BB65}" dt="2024-08-14T09:04:31.900" v="23" actId="14100"/>
      <pc:docMkLst>
        <pc:docMk/>
      </pc:docMkLst>
      <pc:sldChg chg="ord">
        <pc:chgData name="Else Norheim" userId="S::en769@kirken.no::da37ac22-ae76-40b6-a951-9ed0e30d917e" providerId="AD" clId="Web-{EBBBB92B-E826-D7CD-C260-0DCD46D1BB65}" dt="2024-08-14T08:27:05.060" v="14"/>
        <pc:sldMkLst>
          <pc:docMk/>
          <pc:sldMk cId="3161825370" sldId="262"/>
        </pc:sldMkLst>
      </pc:sldChg>
      <pc:sldChg chg="ord">
        <pc:chgData name="Else Norheim" userId="S::en769@kirken.no::da37ac22-ae76-40b6-a951-9ed0e30d917e" providerId="AD" clId="Web-{EBBBB92B-E826-D7CD-C260-0DCD46D1BB65}" dt="2024-08-14T08:18:54.393" v="2"/>
        <pc:sldMkLst>
          <pc:docMk/>
          <pc:sldMk cId="1657759857" sldId="266"/>
        </pc:sldMkLst>
      </pc:sldChg>
      <pc:sldChg chg="ord">
        <pc:chgData name="Else Norheim" userId="S::en769@kirken.no::da37ac22-ae76-40b6-a951-9ed0e30d917e" providerId="AD" clId="Web-{EBBBB92B-E826-D7CD-C260-0DCD46D1BB65}" dt="2024-08-14T08:19:15.659" v="4"/>
        <pc:sldMkLst>
          <pc:docMk/>
          <pc:sldMk cId="2291024019" sldId="267"/>
        </pc:sldMkLst>
      </pc:sldChg>
      <pc:sldChg chg="ord">
        <pc:chgData name="Else Norheim" userId="S::en769@kirken.no::da37ac22-ae76-40b6-a951-9ed0e30d917e" providerId="AD" clId="Web-{EBBBB92B-E826-D7CD-C260-0DCD46D1BB65}" dt="2024-08-14T08:26:37.622" v="12"/>
        <pc:sldMkLst>
          <pc:docMk/>
          <pc:sldMk cId="3038460156" sldId="270"/>
        </pc:sldMkLst>
      </pc:sldChg>
      <pc:sldChg chg="ord">
        <pc:chgData name="Else Norheim" userId="S::en769@kirken.no::da37ac22-ae76-40b6-a951-9ed0e30d917e" providerId="AD" clId="Web-{EBBBB92B-E826-D7CD-C260-0DCD46D1BB65}" dt="2024-08-14T08:27:21.669" v="15"/>
        <pc:sldMkLst>
          <pc:docMk/>
          <pc:sldMk cId="3426415350" sldId="276"/>
        </pc:sldMkLst>
      </pc:sldChg>
      <pc:sldChg chg="ord">
        <pc:chgData name="Else Norheim" userId="S::en769@kirken.no::da37ac22-ae76-40b6-a951-9ed0e30d917e" providerId="AD" clId="Web-{EBBBB92B-E826-D7CD-C260-0DCD46D1BB65}" dt="2024-08-14T08:23:52.368" v="6"/>
        <pc:sldMkLst>
          <pc:docMk/>
          <pc:sldMk cId="311866426" sldId="277"/>
        </pc:sldMkLst>
      </pc:sldChg>
      <pc:sldChg chg="del">
        <pc:chgData name="Else Norheim" userId="S::en769@kirken.no::da37ac22-ae76-40b6-a951-9ed0e30d917e" providerId="AD" clId="Web-{EBBBB92B-E826-D7CD-C260-0DCD46D1BB65}" dt="2024-08-14T08:18:59.518" v="3"/>
        <pc:sldMkLst>
          <pc:docMk/>
          <pc:sldMk cId="1847107548" sldId="278"/>
        </pc:sldMkLst>
      </pc:sldChg>
      <pc:sldChg chg="del">
        <pc:chgData name="Else Norheim" userId="S::en769@kirken.no::da37ac22-ae76-40b6-a951-9ed0e30d917e" providerId="AD" clId="Web-{EBBBB92B-E826-D7CD-C260-0DCD46D1BB65}" dt="2024-08-14T08:18:27.471" v="1"/>
        <pc:sldMkLst>
          <pc:docMk/>
          <pc:sldMk cId="2663045021" sldId="281"/>
        </pc:sldMkLst>
      </pc:sldChg>
      <pc:sldChg chg="add replId">
        <pc:chgData name="Else Norheim" userId="S::en769@kirken.no::da37ac22-ae76-40b6-a951-9ed0e30d917e" providerId="AD" clId="Web-{EBBBB92B-E826-D7CD-C260-0DCD46D1BB65}" dt="2024-08-14T08:16:49.687" v="0"/>
        <pc:sldMkLst>
          <pc:docMk/>
          <pc:sldMk cId="1602938708" sldId="282"/>
        </pc:sldMkLst>
      </pc:sldChg>
      <pc:sldChg chg="addSp modSp new ord">
        <pc:chgData name="Else Norheim" userId="S::en769@kirken.no::da37ac22-ae76-40b6-a951-9ed0e30d917e" providerId="AD" clId="Web-{EBBBB92B-E826-D7CD-C260-0DCD46D1BB65}" dt="2024-08-14T09:04:31.900" v="23" actId="14100"/>
        <pc:sldMkLst>
          <pc:docMk/>
          <pc:sldMk cId="3116106979" sldId="283"/>
        </pc:sldMkLst>
        <pc:picChg chg="add mod">
          <ac:chgData name="Else Norheim" userId="S::en769@kirken.no::da37ac22-ae76-40b6-a951-9ed0e30d917e" providerId="AD" clId="Web-{EBBBB92B-E826-D7CD-C260-0DCD46D1BB65}" dt="2024-08-14T09:04:31.900" v="23" actId="14100"/>
          <ac:picMkLst>
            <pc:docMk/>
            <pc:sldMk cId="3116106979" sldId="283"/>
            <ac:picMk id="4" creationId="{1CEAB3D6-99B8-1CCB-D0B8-7325CDF4844A}"/>
          </ac:picMkLst>
        </pc:picChg>
      </pc:sldChg>
    </pc:docChg>
  </pc:docChgLst>
  <pc:docChgLst>
    <pc:chgData name="Else Norheim" userId="S::en769@kirken.no::da37ac22-ae76-40b6-a951-9ed0e30d917e" providerId="AD" clId="Web-{F253202B-EC16-40C4-1421-1F1E2364937A}"/>
    <pc:docChg chg="addSld delSld modSld">
      <pc:chgData name="Else Norheim" userId="S::en769@kirken.no::da37ac22-ae76-40b6-a951-9ed0e30d917e" providerId="AD" clId="Web-{F253202B-EC16-40C4-1421-1F1E2364937A}" dt="2024-08-14T09:59:40.010" v="10" actId="1076"/>
      <pc:docMkLst>
        <pc:docMk/>
      </pc:docMkLst>
      <pc:sldChg chg="addSp modSp">
        <pc:chgData name="Else Norheim" userId="S::en769@kirken.no::da37ac22-ae76-40b6-a951-9ed0e30d917e" providerId="AD" clId="Web-{F253202B-EC16-40C4-1421-1F1E2364937A}" dt="2024-08-14T09:59:40.010" v="10" actId="1076"/>
        <pc:sldMkLst>
          <pc:docMk/>
          <pc:sldMk cId="3161825370" sldId="262"/>
        </pc:sldMkLst>
        <pc:spChg chg="mod">
          <ac:chgData name="Else Norheim" userId="S::en769@kirken.no::da37ac22-ae76-40b6-a951-9ed0e30d917e" providerId="AD" clId="Web-{F253202B-EC16-40C4-1421-1F1E2364937A}" dt="2024-08-14T09:59:05.556" v="7" actId="1076"/>
          <ac:spMkLst>
            <pc:docMk/>
            <pc:sldMk cId="3161825370" sldId="262"/>
            <ac:spMk id="3" creationId="{36A0D76B-B78E-4B7B-AD4C-76F255CD17BB}"/>
          </ac:spMkLst>
        </pc:spChg>
        <pc:picChg chg="add mod">
          <ac:chgData name="Else Norheim" userId="S::en769@kirken.no::da37ac22-ae76-40b6-a951-9ed0e30d917e" providerId="AD" clId="Web-{F253202B-EC16-40C4-1421-1F1E2364937A}" dt="2024-08-14T09:59:40.010" v="10" actId="1076"/>
          <ac:picMkLst>
            <pc:docMk/>
            <pc:sldMk cId="3161825370" sldId="262"/>
            <ac:picMk id="2" creationId="{0AD39061-94A9-FEEB-7530-569803B1FF56}"/>
          </ac:picMkLst>
        </pc:picChg>
      </pc:sldChg>
      <pc:sldChg chg="add del replId">
        <pc:chgData name="Else Norheim" userId="S::en769@kirken.no::da37ac22-ae76-40b6-a951-9ed0e30d917e" providerId="AD" clId="Web-{F253202B-EC16-40C4-1421-1F1E2364937A}" dt="2024-08-14T09:58:55.712" v="6"/>
        <pc:sldMkLst>
          <pc:docMk/>
          <pc:sldMk cId="774469064" sldId="285"/>
        </pc:sldMkLst>
      </pc:sldChg>
      <pc:sldChg chg="add del replId">
        <pc:chgData name="Else Norheim" userId="S::en769@kirken.no::da37ac22-ae76-40b6-a951-9ed0e30d917e" providerId="AD" clId="Web-{F253202B-EC16-40C4-1421-1F1E2364937A}" dt="2024-08-14T09:58:51.603" v="5"/>
        <pc:sldMkLst>
          <pc:docMk/>
          <pc:sldMk cId="998161675" sldId="286"/>
        </pc:sldMkLst>
      </pc:sldChg>
      <pc:sldChg chg="add del replId">
        <pc:chgData name="Else Norheim" userId="S::en769@kirken.no::da37ac22-ae76-40b6-a951-9ed0e30d917e" providerId="AD" clId="Web-{F253202B-EC16-40C4-1421-1F1E2364937A}" dt="2024-08-14T09:58:47.165" v="4"/>
        <pc:sldMkLst>
          <pc:docMk/>
          <pc:sldMk cId="3280492055" sldId="287"/>
        </pc:sldMkLst>
      </pc:sldChg>
    </pc:docChg>
  </pc:docChgLst>
  <pc:docChgLst>
    <pc:chgData name="Else Norheim" userId="S::en769@kirken.no::da37ac22-ae76-40b6-a951-9ed0e30d917e" providerId="AD" clId="Web-{1089AD02-47DA-0FBC-17D6-D9CF1EA47763}"/>
    <pc:docChg chg="addSld delSld modSld sldOrd">
      <pc:chgData name="Else Norheim" userId="S::en769@kirken.no::da37ac22-ae76-40b6-a951-9ed0e30d917e" providerId="AD" clId="Web-{1089AD02-47DA-0FBC-17D6-D9CF1EA47763}" dt="2024-08-14T11:01:21.103" v="15" actId="1076"/>
      <pc:docMkLst>
        <pc:docMk/>
      </pc:docMkLst>
      <pc:sldChg chg="addSp modSp add ord">
        <pc:chgData name="Else Norheim" userId="S::en769@kirken.no::da37ac22-ae76-40b6-a951-9ed0e30d917e" providerId="AD" clId="Web-{1089AD02-47DA-0FBC-17D6-D9CF1EA47763}" dt="2024-08-14T11:01:21.103" v="15" actId="1076"/>
        <pc:sldMkLst>
          <pc:docMk/>
          <pc:sldMk cId="1198068392" sldId="259"/>
        </pc:sldMkLst>
        <pc:spChg chg="mod">
          <ac:chgData name="Else Norheim" userId="S::en769@kirken.no::da37ac22-ae76-40b6-a951-9ed0e30d917e" providerId="AD" clId="Web-{1089AD02-47DA-0FBC-17D6-D9CF1EA47763}" dt="2024-08-14T11:00:16.070" v="7" actId="20577"/>
          <ac:spMkLst>
            <pc:docMk/>
            <pc:sldMk cId="1198068392" sldId="259"/>
            <ac:spMk id="3" creationId="{36A0D76B-B78E-4B7B-AD4C-76F255CD17BB}"/>
          </ac:spMkLst>
        </pc:spChg>
        <pc:picChg chg="add mod">
          <ac:chgData name="Else Norheim" userId="S::en769@kirken.no::da37ac22-ae76-40b6-a951-9ed0e30d917e" providerId="AD" clId="Web-{1089AD02-47DA-0FBC-17D6-D9CF1EA47763}" dt="2024-08-14T11:01:21.103" v="15" actId="1076"/>
          <ac:picMkLst>
            <pc:docMk/>
            <pc:sldMk cId="1198068392" sldId="259"/>
            <ac:picMk id="2" creationId="{D629A86E-F2EE-60FC-5917-AB349138FA7A}"/>
          </ac:picMkLst>
        </pc:picChg>
      </pc:sldChg>
      <pc:sldChg chg="del">
        <pc:chgData name="Else Norheim" userId="S::en769@kirken.no::da37ac22-ae76-40b6-a951-9ed0e30d917e" providerId="AD" clId="Web-{1089AD02-47DA-0FBC-17D6-D9CF1EA47763}" dt="2024-08-14T11:00:51.868" v="10"/>
        <pc:sldMkLst>
          <pc:docMk/>
          <pc:sldMk cId="3426415350" sldId="276"/>
        </pc:sldMkLst>
      </pc:sldChg>
      <pc:sldChg chg="new del">
        <pc:chgData name="Else Norheim" userId="S::en769@kirken.no::da37ac22-ae76-40b6-a951-9ed0e30d917e" providerId="AD" clId="Web-{1089AD02-47DA-0FBC-17D6-D9CF1EA47763}" dt="2024-08-14T11:00:32.539" v="8"/>
        <pc:sldMkLst>
          <pc:docMk/>
          <pc:sldMk cId="2847739300" sldId="2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385888" y="509588"/>
            <a:ext cx="1793875" cy="2549525"/>
          </a:xfrm>
          <a:prstGeom prst="rect">
            <a:avLst/>
          </a:prstGeom>
        </p:spPr>
        <p:txBody>
          <a:bodyPr lIns="62116" tIns="31058" rIns="62116" bIns="31058"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608753" y="3228896"/>
            <a:ext cx="3348144" cy="3058954"/>
          </a:xfrm>
          <a:prstGeom prst="rect">
            <a:avLst/>
          </a:prstGeom>
        </p:spPr>
        <p:txBody>
          <a:bodyPr lIns="62116" tIns="31058" rIns="62116" bIns="31058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9451" latinLnBrk="0">
      <a:lnSpc>
        <a:spcPct val="117999"/>
      </a:lnSpc>
      <a:defRPr sz="864">
        <a:latin typeface="Helvetica Neue"/>
        <a:ea typeface="Helvetica Neue"/>
        <a:cs typeface="Helvetica Neue"/>
        <a:sym typeface="Helvetica Neue"/>
      </a:defRPr>
    </a:lvl1pPr>
    <a:lvl2pPr indent="89726" defTabSz="179451" latinLnBrk="0">
      <a:lnSpc>
        <a:spcPct val="117999"/>
      </a:lnSpc>
      <a:defRPr sz="864">
        <a:latin typeface="Helvetica Neue"/>
        <a:ea typeface="Helvetica Neue"/>
        <a:cs typeface="Helvetica Neue"/>
        <a:sym typeface="Helvetica Neue"/>
      </a:defRPr>
    </a:lvl2pPr>
    <a:lvl3pPr indent="179451" defTabSz="179451" latinLnBrk="0">
      <a:lnSpc>
        <a:spcPct val="117999"/>
      </a:lnSpc>
      <a:defRPr sz="864">
        <a:latin typeface="Helvetica Neue"/>
        <a:ea typeface="Helvetica Neue"/>
        <a:cs typeface="Helvetica Neue"/>
        <a:sym typeface="Helvetica Neue"/>
      </a:defRPr>
    </a:lvl3pPr>
    <a:lvl4pPr indent="269177" defTabSz="179451" latinLnBrk="0">
      <a:lnSpc>
        <a:spcPct val="117999"/>
      </a:lnSpc>
      <a:defRPr sz="864">
        <a:latin typeface="Helvetica Neue"/>
        <a:ea typeface="Helvetica Neue"/>
        <a:cs typeface="Helvetica Neue"/>
        <a:sym typeface="Helvetica Neue"/>
      </a:defRPr>
    </a:lvl4pPr>
    <a:lvl5pPr indent="358902" defTabSz="179451" latinLnBrk="0">
      <a:lnSpc>
        <a:spcPct val="117999"/>
      </a:lnSpc>
      <a:defRPr sz="864">
        <a:latin typeface="Helvetica Neue"/>
        <a:ea typeface="Helvetica Neue"/>
        <a:cs typeface="Helvetica Neue"/>
        <a:sym typeface="Helvetica Neue"/>
      </a:defRPr>
    </a:lvl5pPr>
    <a:lvl6pPr indent="448628" defTabSz="179451" latinLnBrk="0">
      <a:lnSpc>
        <a:spcPct val="117999"/>
      </a:lnSpc>
      <a:defRPr sz="864">
        <a:latin typeface="Helvetica Neue"/>
        <a:ea typeface="Helvetica Neue"/>
        <a:cs typeface="Helvetica Neue"/>
        <a:sym typeface="Helvetica Neue"/>
      </a:defRPr>
    </a:lvl6pPr>
    <a:lvl7pPr indent="538353" defTabSz="179451" latinLnBrk="0">
      <a:lnSpc>
        <a:spcPct val="117999"/>
      </a:lnSpc>
      <a:defRPr sz="864">
        <a:latin typeface="Helvetica Neue"/>
        <a:ea typeface="Helvetica Neue"/>
        <a:cs typeface="Helvetica Neue"/>
        <a:sym typeface="Helvetica Neue"/>
      </a:defRPr>
    </a:lvl7pPr>
    <a:lvl8pPr indent="628079" defTabSz="179451" latinLnBrk="0">
      <a:lnSpc>
        <a:spcPct val="117999"/>
      </a:lnSpc>
      <a:defRPr sz="864">
        <a:latin typeface="Helvetica Neue"/>
        <a:ea typeface="Helvetica Neue"/>
        <a:cs typeface="Helvetica Neue"/>
        <a:sym typeface="Helvetica Neue"/>
      </a:defRPr>
    </a:lvl8pPr>
    <a:lvl9pPr indent="717804" defTabSz="179451" latinLnBrk="0">
      <a:lnSpc>
        <a:spcPct val="117999"/>
      </a:lnSpc>
      <a:defRPr sz="864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6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Brødtekst nivå én…">
            <a:extLst>
              <a:ext uri="{FF2B5EF4-FFF2-40B4-BE49-F238E27FC236}">
                <a16:creationId xmlns:a16="http://schemas.microsoft.com/office/drawing/2014/main" id="{342DBC4C-ADC3-4D37-8250-046FB94434CD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369055" y="1735926"/>
            <a:ext cx="4589549" cy="5123779"/>
          </a:xfrm>
          <a:prstGeom prst="rect">
            <a:avLst/>
          </a:prstGeom>
        </p:spPr>
        <p:txBody>
          <a:bodyPr/>
          <a:lstStyle>
            <a:lvl1pPr marL="122076" indent="-122076">
              <a:spcBef>
                <a:spcPts val="983"/>
              </a:spcBef>
              <a:defRPr sz="830"/>
            </a:lvl1pPr>
            <a:lvl2pPr marL="244153" indent="-122076">
              <a:spcBef>
                <a:spcPts val="983"/>
              </a:spcBef>
              <a:defRPr sz="830"/>
            </a:lvl2pPr>
            <a:lvl3pPr marL="366229" indent="-122076">
              <a:spcBef>
                <a:spcPts val="983"/>
              </a:spcBef>
              <a:defRPr sz="830"/>
            </a:lvl3pPr>
            <a:lvl4pPr marL="488305" indent="-122076">
              <a:spcBef>
                <a:spcPts val="983"/>
              </a:spcBef>
              <a:defRPr sz="830"/>
            </a:lvl4pPr>
            <a:lvl5pPr marL="610381" indent="-122076">
              <a:spcBef>
                <a:spcPts val="983"/>
              </a:spcBef>
              <a:defRPr sz="83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1034081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e – 3 per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532205080_1647x1098.jpg">
            <a:extLst>
              <a:ext uri="{FF2B5EF4-FFF2-40B4-BE49-F238E27FC236}">
                <a16:creationId xmlns:a16="http://schemas.microsoft.com/office/drawing/2014/main" id="{82B23D54-CD46-443D-BE2F-CCA8D8096AC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342965" y="4364285"/>
            <a:ext cx="1615637" cy="25794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r>
              <a:rPr lang="nb-NO"/>
              <a:t>Bilde</a:t>
            </a:r>
            <a:endParaRPr/>
          </a:p>
        </p:txBody>
      </p:sp>
      <p:sp>
        <p:nvSpPr>
          <p:cNvPr id="7" name="532204087_1355x1355.jpg">
            <a:extLst>
              <a:ext uri="{FF2B5EF4-FFF2-40B4-BE49-F238E27FC236}">
                <a16:creationId xmlns:a16="http://schemas.microsoft.com/office/drawing/2014/main" id="{B6CDE381-87A7-4276-A468-902480026A0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342965" y="1664079"/>
            <a:ext cx="1615637" cy="25794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r>
              <a:rPr lang="nb-NO"/>
              <a:t>Bilde</a:t>
            </a:r>
            <a:endParaRPr/>
          </a:p>
        </p:txBody>
      </p:sp>
      <p:sp>
        <p:nvSpPr>
          <p:cNvPr id="8" name="532241774_2880x1920.jpg">
            <a:extLst>
              <a:ext uri="{FF2B5EF4-FFF2-40B4-BE49-F238E27FC236}">
                <a16:creationId xmlns:a16="http://schemas.microsoft.com/office/drawing/2014/main" id="{05517F8B-4B12-417E-B0BF-4ED8A224756E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369053" y="1664084"/>
            <a:ext cx="2925548" cy="527962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r>
              <a:rPr lang="nb-NO"/>
              <a:t>Bilde</a:t>
            </a:r>
            <a:endParaRPr/>
          </a:p>
        </p:txBody>
      </p:sp>
      <p:sp>
        <p:nvSpPr>
          <p:cNvPr id="9" name="Titteltekst">
            <a:extLst>
              <a:ext uri="{FF2B5EF4-FFF2-40B4-BE49-F238E27FC236}">
                <a16:creationId xmlns:a16="http://schemas.microsoft.com/office/drawing/2014/main" id="{4A8EF9CF-12AC-4C3C-93E7-C46C1EC212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9055" y="195992"/>
            <a:ext cx="4589549" cy="1259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Titteltekst</a:t>
            </a:r>
          </a:p>
        </p:txBody>
      </p:sp>
    </p:spTree>
    <p:extLst>
      <p:ext uri="{BB962C8B-B14F-4D97-AF65-F5344CB8AC3E}">
        <p14:creationId xmlns:p14="http://schemas.microsoft.com/office/powerpoint/2010/main" val="79227589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hels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F7B83C9-97C2-4B5D-A509-94A19611A6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2156175" y="6301473"/>
            <a:ext cx="1015303" cy="634933"/>
          </a:xfrm>
        </p:spPr>
        <p:txBody>
          <a:bodyPr lIns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Verdana" panose="020B0604030504040204" pitchFamily="34" charset="0"/>
              <a:buChar char="​"/>
              <a:defRPr sz="787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tabLst/>
              <a:defRPr sz="350">
                <a:solidFill>
                  <a:schemeClr val="tx1"/>
                </a:solidFill>
              </a:defRPr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CEA494-D825-4100-932D-624C63D5BC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1549002" y="2614984"/>
            <a:ext cx="2226877" cy="2092804"/>
          </a:xfrm>
        </p:spPr>
        <p:txBody>
          <a:bodyPr anchor="b">
            <a:noAutofit/>
          </a:bodyPr>
          <a:lstStyle>
            <a:lvl1pPr algn="l">
              <a:defRPr sz="2622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</a:t>
            </a:r>
            <a:r>
              <a:rPr lang="en-GB"/>
              <a:t>Breaker text</a:t>
            </a:r>
          </a:p>
        </p:txBody>
      </p:sp>
    </p:spTree>
    <p:extLst>
      <p:ext uri="{BB962C8B-B14F-4D97-AF65-F5344CB8AC3E}">
        <p14:creationId xmlns:p14="http://schemas.microsoft.com/office/powerpoint/2010/main" val="417295733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tat hels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D311BE8-9D9D-4140-8E32-D1BF971461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2156175" y="6301473"/>
            <a:ext cx="1015303" cy="634933"/>
          </a:xfrm>
        </p:spPr>
        <p:txBody>
          <a:bodyPr lIns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Verdana" panose="020B0604030504040204" pitchFamily="34" charset="0"/>
              <a:buChar char="​"/>
              <a:defRPr sz="787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tabLst/>
              <a:defRPr sz="350">
                <a:solidFill>
                  <a:schemeClr val="tx1"/>
                </a:solidFill>
              </a:defRPr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4418524-F35E-417E-AFED-BBE1B5371E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1549002" y="2614984"/>
            <a:ext cx="2226877" cy="2092804"/>
          </a:xfrm>
        </p:spPr>
        <p:txBody>
          <a:bodyPr anchor="b">
            <a:noAutofit/>
          </a:bodyPr>
          <a:lstStyle>
            <a:lvl1pPr algn="l">
              <a:defRPr sz="2622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</a:t>
            </a:r>
            <a:r>
              <a:rPr lang="en-GB"/>
              <a:t>Breaker text</a:t>
            </a:r>
          </a:p>
        </p:txBody>
      </p:sp>
    </p:spTree>
    <p:extLst>
      <p:ext uri="{BB962C8B-B14F-4D97-AF65-F5344CB8AC3E}">
        <p14:creationId xmlns:p14="http://schemas.microsoft.com/office/powerpoint/2010/main" val="135559473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tat hels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13DCC31-90A3-4068-97CA-2E828097F0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2156175" y="6301473"/>
            <a:ext cx="1015303" cy="634933"/>
          </a:xfrm>
        </p:spPr>
        <p:txBody>
          <a:bodyPr lIns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Verdana" panose="020B0604030504040204" pitchFamily="34" charset="0"/>
              <a:buChar char="​"/>
              <a:defRPr sz="787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tabLst/>
              <a:defRPr sz="350">
                <a:solidFill>
                  <a:schemeClr val="tx1"/>
                </a:solidFill>
              </a:defRPr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67AA969-8F5A-4E66-A93A-F84007E679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1549002" y="2614984"/>
            <a:ext cx="2226877" cy="2092804"/>
          </a:xfrm>
        </p:spPr>
        <p:txBody>
          <a:bodyPr anchor="b">
            <a:noAutofit/>
          </a:bodyPr>
          <a:lstStyle>
            <a:lvl1pPr algn="l">
              <a:defRPr sz="2622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</a:t>
            </a:r>
            <a:r>
              <a:rPr lang="en-GB"/>
              <a:t>Breaker text</a:t>
            </a:r>
          </a:p>
        </p:txBody>
      </p:sp>
    </p:spTree>
    <p:extLst>
      <p:ext uri="{BB962C8B-B14F-4D97-AF65-F5344CB8AC3E}">
        <p14:creationId xmlns:p14="http://schemas.microsoft.com/office/powerpoint/2010/main" val="271409503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tat hel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F3A2B2-0E56-4868-BD28-10A8BB4637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2156175" y="6301473"/>
            <a:ext cx="1015303" cy="634933"/>
          </a:xfrm>
        </p:spPr>
        <p:txBody>
          <a:bodyPr lIns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Verdana" panose="020B0604030504040204" pitchFamily="34" charset="0"/>
              <a:buChar char="​"/>
              <a:defRPr sz="787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tabLst/>
              <a:defRPr sz="350">
                <a:solidFill>
                  <a:schemeClr val="tx1"/>
                </a:solidFill>
              </a:defRPr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0F8E9C-F69B-4698-A2AB-EF93A3C316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1549002" y="2614984"/>
            <a:ext cx="2226877" cy="2092804"/>
          </a:xfrm>
        </p:spPr>
        <p:txBody>
          <a:bodyPr anchor="b">
            <a:noAutofit/>
          </a:bodyPr>
          <a:lstStyle>
            <a:lvl1pPr algn="l">
              <a:defRPr sz="2622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</a:t>
            </a:r>
            <a:r>
              <a:rPr lang="en-GB"/>
              <a:t>Breaker text</a:t>
            </a:r>
          </a:p>
        </p:txBody>
      </p:sp>
    </p:spTree>
    <p:extLst>
      <p:ext uri="{BB962C8B-B14F-4D97-AF65-F5344CB8AC3E}">
        <p14:creationId xmlns:p14="http://schemas.microsoft.com/office/powerpoint/2010/main" val="154102223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tat helside">
    <p:bg>
      <p:bgPr>
        <a:solidFill>
          <a:srgbClr val="6C7C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F3A2B2-0E56-4868-BD28-10A8BB4637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2156175" y="6301473"/>
            <a:ext cx="1015303" cy="634933"/>
          </a:xfrm>
        </p:spPr>
        <p:txBody>
          <a:bodyPr lIns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Verdana" panose="020B0604030504040204" pitchFamily="34" charset="0"/>
              <a:buChar char="​"/>
              <a:defRPr sz="787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tabLst/>
              <a:defRPr sz="350">
                <a:solidFill>
                  <a:schemeClr val="tx1"/>
                </a:solidFill>
              </a:defRPr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0F8E9C-F69B-4698-A2AB-EF93A3C316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1549002" y="2614984"/>
            <a:ext cx="2226877" cy="2092804"/>
          </a:xfrm>
        </p:spPr>
        <p:txBody>
          <a:bodyPr anchor="b">
            <a:noAutofit/>
          </a:bodyPr>
          <a:lstStyle>
            <a:lvl1pPr algn="l">
              <a:defRPr sz="2622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</a:t>
            </a:r>
            <a:r>
              <a:rPr lang="en-GB"/>
              <a:t>Breaker text</a:t>
            </a:r>
          </a:p>
        </p:txBody>
      </p:sp>
    </p:spTree>
    <p:extLst>
      <p:ext uri="{BB962C8B-B14F-4D97-AF65-F5344CB8AC3E}">
        <p14:creationId xmlns:p14="http://schemas.microsoft.com/office/powerpoint/2010/main" val="174250251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dele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ekkroymenighet.no">
            <a:extLst>
              <a:ext uri="{FF2B5EF4-FFF2-40B4-BE49-F238E27FC236}">
                <a16:creationId xmlns:a16="http://schemas.microsoft.com/office/drawing/2014/main" id="{C30D8654-049F-4C04-B116-F0CD27951A4B}"/>
              </a:ext>
            </a:extLst>
          </p:cNvPr>
          <p:cNvSpPr txBox="1"/>
          <p:nvPr userDrawn="1"/>
        </p:nvSpPr>
        <p:spPr>
          <a:xfrm>
            <a:off x="2220611" y="4121394"/>
            <a:ext cx="886434" cy="130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1099" tIns="11099" rIns="11099" bIns="11099" anchor="ctr">
            <a:spAutoFit/>
          </a:bodyPr>
          <a:lstStyle>
            <a:lvl1pPr>
              <a:defRPr sz="3200" b="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sz="699" err="1"/>
              <a:t>flekk</a:t>
            </a:r>
            <a:r>
              <a:rPr lang="nb-NO" sz="699"/>
              <a:t>e</a:t>
            </a:r>
            <a:r>
              <a:rPr sz="699"/>
              <a:t>roymenighet.no</a:t>
            </a:r>
          </a:p>
        </p:txBody>
      </p:sp>
      <p:pic>
        <p:nvPicPr>
          <p:cNvPr id="4" name="Bilde" descr="Bilde">
            <a:extLst>
              <a:ext uri="{FF2B5EF4-FFF2-40B4-BE49-F238E27FC236}">
                <a16:creationId xmlns:a16="http://schemas.microsoft.com/office/drawing/2014/main" id="{E3663558-AEE6-490D-9D20-53DB3A35FF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28064" y="3363632"/>
            <a:ext cx="471522" cy="5825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79882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r - en far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67" name="Brødtekst nivå én…"/>
          <p:cNvSpPr txBox="1">
            <a:spLocks noGrp="1"/>
          </p:cNvSpPr>
          <p:nvPr>
            <p:ph type="body" sz="half" idx="1"/>
          </p:nvPr>
        </p:nvSpPr>
        <p:spPr>
          <a:xfrm>
            <a:off x="369054" y="1866586"/>
            <a:ext cx="2233728" cy="4993119"/>
          </a:xfrm>
          <a:prstGeom prst="rect">
            <a:avLst/>
          </a:prstGeom>
        </p:spPr>
        <p:txBody>
          <a:bodyPr/>
          <a:lstStyle>
            <a:lvl1pPr marL="122076" indent="-122076">
              <a:spcBef>
                <a:spcPts val="983"/>
              </a:spcBef>
              <a:defRPr sz="830"/>
            </a:lvl1pPr>
            <a:lvl2pPr marL="244153" indent="-122076">
              <a:spcBef>
                <a:spcPts val="983"/>
              </a:spcBef>
              <a:defRPr sz="830"/>
            </a:lvl2pPr>
            <a:lvl3pPr marL="366229" indent="-122076">
              <a:spcBef>
                <a:spcPts val="983"/>
              </a:spcBef>
              <a:defRPr sz="830"/>
            </a:lvl3pPr>
            <a:lvl4pPr marL="488305" indent="-122076">
              <a:spcBef>
                <a:spcPts val="983"/>
              </a:spcBef>
              <a:defRPr sz="830"/>
            </a:lvl4pPr>
            <a:lvl5pPr marL="610381" indent="-122076">
              <a:spcBef>
                <a:spcPts val="983"/>
              </a:spcBef>
              <a:defRPr sz="83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/>
          </a:p>
        </p:txBody>
      </p:sp>
      <p:sp>
        <p:nvSpPr>
          <p:cNvPr id="6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66D900-083B-4432-A4D5-1CF773644FC4}"/>
              </a:ext>
            </a:extLst>
          </p:cNvPr>
          <p:cNvSpPr txBox="1"/>
          <p:nvPr userDrawn="1"/>
        </p:nvSpPr>
        <p:spPr>
          <a:xfrm>
            <a:off x="2841416" y="1866593"/>
            <a:ext cx="2117186" cy="49931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78656" tIns="78656" rIns="78656" bIns="78656" numCol="1" spcCol="38100" rtlCol="0" anchor="t">
            <a:normAutofit/>
          </a:bodyPr>
          <a:lstStyle/>
          <a:p>
            <a:pPr marL="0" marR="0" indent="0" algn="l" defTabSz="18034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830" b="1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Georgia" panose="02040502050405020303" pitchFamily="18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B8A9AE-CB03-4803-B75E-E43A35BB303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008221" y="2145508"/>
            <a:ext cx="1792374" cy="44350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8723704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67" name="Brødtekst nivå én…"/>
          <p:cNvSpPr txBox="1">
            <a:spLocks noGrp="1"/>
          </p:cNvSpPr>
          <p:nvPr>
            <p:ph type="body" sz="half" idx="1"/>
          </p:nvPr>
        </p:nvSpPr>
        <p:spPr>
          <a:xfrm>
            <a:off x="369054" y="1735926"/>
            <a:ext cx="2233728" cy="5123779"/>
          </a:xfrm>
          <a:prstGeom prst="rect">
            <a:avLst/>
          </a:prstGeom>
        </p:spPr>
        <p:txBody>
          <a:bodyPr/>
          <a:lstStyle>
            <a:lvl1pPr marL="122076" indent="-122076">
              <a:spcBef>
                <a:spcPts val="983"/>
              </a:spcBef>
              <a:defRPr sz="830"/>
            </a:lvl1pPr>
            <a:lvl2pPr marL="244153" indent="-122076">
              <a:spcBef>
                <a:spcPts val="983"/>
              </a:spcBef>
              <a:defRPr sz="830"/>
            </a:lvl2pPr>
            <a:lvl3pPr marL="366229" indent="-122076">
              <a:spcBef>
                <a:spcPts val="983"/>
              </a:spcBef>
              <a:defRPr sz="830"/>
            </a:lvl3pPr>
            <a:lvl4pPr marL="488305" indent="-122076">
              <a:spcBef>
                <a:spcPts val="983"/>
              </a:spcBef>
              <a:defRPr sz="830"/>
            </a:lvl4pPr>
            <a:lvl5pPr marL="610381" indent="-122076">
              <a:spcBef>
                <a:spcPts val="983"/>
              </a:spcBef>
              <a:defRPr sz="83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/>
          </a:p>
        </p:txBody>
      </p:sp>
      <p:sp>
        <p:nvSpPr>
          <p:cNvPr id="6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Brødtekst nivå én…">
            <a:extLst>
              <a:ext uri="{FF2B5EF4-FFF2-40B4-BE49-F238E27FC236}">
                <a16:creationId xmlns:a16="http://schemas.microsoft.com/office/drawing/2014/main" id="{07DC12A8-C4F7-49E4-9F60-5EAEC2E2E87F}"/>
              </a:ext>
            </a:extLst>
          </p:cNvPr>
          <p:cNvSpPr txBox="1">
            <a:spLocks noGrp="1"/>
          </p:cNvSpPr>
          <p:nvPr>
            <p:ph type="body" sz="half" idx="10"/>
          </p:nvPr>
        </p:nvSpPr>
        <p:spPr>
          <a:xfrm>
            <a:off x="2724873" y="1735926"/>
            <a:ext cx="2233728" cy="5123779"/>
          </a:xfrm>
          <a:prstGeom prst="rect">
            <a:avLst/>
          </a:prstGeom>
        </p:spPr>
        <p:txBody>
          <a:bodyPr/>
          <a:lstStyle>
            <a:lvl1pPr marL="122076" indent="-122076">
              <a:spcBef>
                <a:spcPts val="983"/>
              </a:spcBef>
              <a:defRPr sz="830"/>
            </a:lvl1pPr>
            <a:lvl2pPr marL="244153" indent="-122076">
              <a:spcBef>
                <a:spcPts val="983"/>
              </a:spcBef>
              <a:defRPr sz="830"/>
            </a:lvl2pPr>
            <a:lvl3pPr marL="366229" indent="-122076">
              <a:spcBef>
                <a:spcPts val="983"/>
              </a:spcBef>
              <a:defRPr sz="830"/>
            </a:lvl3pPr>
            <a:lvl4pPr marL="488305" indent="-122076">
              <a:spcBef>
                <a:spcPts val="983"/>
              </a:spcBef>
              <a:defRPr sz="830"/>
            </a:lvl4pPr>
            <a:lvl5pPr marL="610381" indent="-122076">
              <a:spcBef>
                <a:spcPts val="983"/>
              </a:spcBef>
              <a:defRPr sz="83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4812010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 bilde, tabell eller likn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B8A9AE-CB03-4803-B75E-E43A35BB303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0" y="1"/>
            <a:ext cx="5327650" cy="7559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09076271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lside 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B8A9AE-CB03-4803-B75E-E43A35BB303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0" y="1"/>
            <a:ext cx="5327650" cy="7559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Brødtekst nivå én…">
            <a:extLst>
              <a:ext uri="{FF2B5EF4-FFF2-40B4-BE49-F238E27FC236}">
                <a16:creationId xmlns:a16="http://schemas.microsoft.com/office/drawing/2014/main" id="{489CDAA3-3F26-40DA-AEDC-165087E1EF9A}"/>
              </a:ext>
            </a:extLst>
          </p:cNvPr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46013" y="1854261"/>
            <a:ext cx="995531" cy="92607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983"/>
              </a:spcBef>
              <a:buNone/>
              <a:defRPr sz="830">
                <a:solidFill>
                  <a:schemeClr val="bg1"/>
                </a:solidFill>
              </a:defRPr>
            </a:lvl1pPr>
            <a:lvl2pPr marL="244153" indent="-122076">
              <a:spcBef>
                <a:spcPts val="983"/>
              </a:spcBef>
              <a:defRPr sz="830"/>
            </a:lvl2pPr>
            <a:lvl3pPr marL="366229" indent="-122076">
              <a:spcBef>
                <a:spcPts val="983"/>
              </a:spcBef>
              <a:defRPr sz="830"/>
            </a:lvl3pPr>
            <a:lvl4pPr marL="488305" indent="-122076">
              <a:spcBef>
                <a:spcPts val="983"/>
              </a:spcBef>
              <a:defRPr sz="830"/>
            </a:lvl4pPr>
            <a:lvl5pPr marL="610381" indent="-122076">
              <a:spcBef>
                <a:spcPts val="983"/>
              </a:spcBef>
              <a:defRPr sz="830"/>
            </a:lvl5pPr>
          </a:lstStyle>
          <a:p>
            <a:r>
              <a:rPr err="1"/>
              <a:t>Brødtekst</a:t>
            </a:r>
            <a:r>
              <a:t> </a:t>
            </a:r>
            <a:r>
              <a:rPr err="1"/>
              <a:t>nivå</a:t>
            </a:r>
            <a:r>
              <a:t> </a:t>
            </a:r>
            <a:r>
              <a:rPr err="1"/>
              <a:t>én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9445148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114581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tat hels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F7B83C9-97C2-4B5D-A509-94A19611A6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2156175" y="6301473"/>
            <a:ext cx="1015303" cy="634933"/>
          </a:xfrm>
        </p:spPr>
        <p:txBody>
          <a:bodyPr lIns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Verdana" panose="020B0604030504040204" pitchFamily="34" charset="0"/>
              <a:buChar char="​"/>
              <a:defRPr sz="787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35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tabLst/>
              <a:defRPr sz="350">
                <a:solidFill>
                  <a:schemeClr val="tx1"/>
                </a:solidFill>
              </a:defRPr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CEA494-D825-4100-932D-624C63D5BC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1549002" y="2614984"/>
            <a:ext cx="2226877" cy="2092804"/>
          </a:xfrm>
        </p:spPr>
        <p:txBody>
          <a:bodyPr anchor="b">
            <a:noAutofit/>
          </a:bodyPr>
          <a:lstStyle>
            <a:lvl1pPr algn="l">
              <a:defRPr sz="2622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</a:t>
            </a:r>
            <a:r>
              <a:rPr lang="en-GB"/>
              <a:t>Breaker text</a:t>
            </a:r>
          </a:p>
        </p:txBody>
      </p:sp>
    </p:spTree>
    <p:extLst>
      <p:ext uri="{BB962C8B-B14F-4D97-AF65-F5344CB8AC3E}">
        <p14:creationId xmlns:p14="http://schemas.microsoft.com/office/powerpoint/2010/main" val="391687011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/deles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Den norske kirke…">
            <a:extLst>
              <a:ext uri="{FF2B5EF4-FFF2-40B4-BE49-F238E27FC236}">
                <a16:creationId xmlns:a16="http://schemas.microsoft.com/office/drawing/2014/main" id="{4ADA9D8D-4F4F-4F19-BBBA-FCBAD5702353}"/>
              </a:ext>
            </a:extLst>
          </p:cNvPr>
          <p:cNvSpPr txBox="1"/>
          <p:nvPr userDrawn="1"/>
        </p:nvSpPr>
        <p:spPr>
          <a:xfrm>
            <a:off x="245947" y="707352"/>
            <a:ext cx="819108" cy="237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1099" tIns="11099" rIns="11099" bIns="11099" anchor="ctr">
            <a:spAutoFit/>
          </a:bodyPr>
          <a:lstStyle/>
          <a:p>
            <a:pPr algn="l">
              <a:defRPr sz="3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sz="699"/>
              <a:t>Den </a:t>
            </a:r>
            <a:r>
              <a:rPr sz="699" err="1"/>
              <a:t>norske</a:t>
            </a:r>
            <a:r>
              <a:rPr sz="699"/>
              <a:t> </a:t>
            </a:r>
            <a:r>
              <a:rPr sz="699" err="1"/>
              <a:t>kirke</a:t>
            </a:r>
            <a:endParaRPr sz="699"/>
          </a:p>
          <a:p>
            <a:pPr algn="l">
              <a:defRPr sz="3200" b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sz="699" err="1"/>
              <a:t>Flekke</a:t>
            </a:r>
            <a:r>
              <a:rPr lang="nb-NO" sz="699"/>
              <a:t>r</a:t>
            </a:r>
            <a:r>
              <a:rPr sz="699" err="1"/>
              <a:t>øy</a:t>
            </a:r>
            <a:r>
              <a:rPr sz="699"/>
              <a:t> </a:t>
            </a:r>
            <a:r>
              <a:rPr sz="699" err="1"/>
              <a:t>menighet</a:t>
            </a:r>
            <a:endParaRPr sz="699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0EB41EA-53F6-4E1A-8F51-7E1310EA30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245948" y="2244132"/>
            <a:ext cx="2226877" cy="2092804"/>
          </a:xfrm>
        </p:spPr>
        <p:txBody>
          <a:bodyPr anchor="b">
            <a:noAutofit/>
          </a:bodyPr>
          <a:lstStyle>
            <a:lvl1pPr algn="l">
              <a:defRPr sz="2622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</a:t>
            </a:r>
            <a:r>
              <a:rPr lang="en-GB"/>
              <a:t>Breaker text</a:t>
            </a:r>
          </a:p>
        </p:txBody>
      </p:sp>
    </p:spTree>
    <p:extLst>
      <p:ext uri="{BB962C8B-B14F-4D97-AF65-F5344CB8AC3E}">
        <p14:creationId xmlns:p14="http://schemas.microsoft.com/office/powerpoint/2010/main" val="261136001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– 3 per s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 hasCustomPrompt="1"/>
          </p:nvPr>
        </p:nvSpPr>
        <p:spPr>
          <a:xfrm>
            <a:off x="3342965" y="4364285"/>
            <a:ext cx="1615637" cy="25794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r>
              <a:rPr lang="nb-NO"/>
              <a:t>Bilde</a:t>
            </a:r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 hasCustomPrompt="1"/>
          </p:nvPr>
        </p:nvSpPr>
        <p:spPr>
          <a:xfrm>
            <a:off x="3342965" y="1664079"/>
            <a:ext cx="1615637" cy="25794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r>
              <a:rPr lang="nb-NO"/>
              <a:t>Bilde</a:t>
            </a:r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 hasCustomPrompt="1"/>
          </p:nvPr>
        </p:nvSpPr>
        <p:spPr>
          <a:xfrm>
            <a:off x="369053" y="1664084"/>
            <a:ext cx="2925548" cy="527962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r>
              <a:rPr lang="nb-NO"/>
              <a:t>Bilde</a:t>
            </a:r>
            <a:endParaRPr/>
          </a:p>
        </p:txBody>
      </p:sp>
      <p:sp>
        <p:nvSpPr>
          <p:cNvPr id="86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tteltekst">
            <a:extLst>
              <a:ext uri="{FF2B5EF4-FFF2-40B4-BE49-F238E27FC236}">
                <a16:creationId xmlns:a16="http://schemas.microsoft.com/office/drawing/2014/main" id="{8FB76B37-8AED-48C0-9AEA-CA8F7A3EB2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9055" y="195992"/>
            <a:ext cx="4589549" cy="1259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Titteltekst</a:t>
            </a:r>
          </a:p>
        </p:txBody>
      </p:sp>
    </p:spTree>
    <p:extLst>
      <p:ext uri="{BB962C8B-B14F-4D97-AF65-F5344CB8AC3E}">
        <p14:creationId xmlns:p14="http://schemas.microsoft.com/office/powerpoint/2010/main" val="52795119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tekst"/>
          <p:cNvSpPr txBox="1">
            <a:spLocks noGrp="1"/>
          </p:cNvSpPr>
          <p:nvPr>
            <p:ph type="title"/>
          </p:nvPr>
        </p:nvSpPr>
        <p:spPr>
          <a:xfrm>
            <a:off x="369055" y="195992"/>
            <a:ext cx="4589549" cy="1259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lang="nb-NO"/>
              <a:t>Titteltekst</a:t>
            </a:r>
          </a:p>
        </p:txBody>
      </p:sp>
      <p:sp>
        <p:nvSpPr>
          <p:cNvPr id="3" name="Brødtekst nivå én…"/>
          <p:cNvSpPr txBox="1">
            <a:spLocks noGrp="1"/>
          </p:cNvSpPr>
          <p:nvPr>
            <p:ph type="body" idx="1"/>
          </p:nvPr>
        </p:nvSpPr>
        <p:spPr>
          <a:xfrm>
            <a:off x="369055" y="1735926"/>
            <a:ext cx="4589549" cy="5123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err="1"/>
              <a:t>Brødtekst</a:t>
            </a:r>
            <a:r>
              <a:t> </a:t>
            </a:r>
            <a:r>
              <a:rPr err="1"/>
              <a:t>nivå</a:t>
            </a:r>
            <a:r>
              <a:t> </a:t>
            </a:r>
            <a:r>
              <a:rPr err="1"/>
              <a:t>én</a:t>
            </a:r>
            <a:endParaRPr/>
          </a:p>
          <a:p>
            <a:pPr lvl="1"/>
            <a:r>
              <a:rPr err="1"/>
              <a:t>Brødtekst</a:t>
            </a:r>
            <a:r>
              <a:t> </a:t>
            </a:r>
            <a:r>
              <a:rPr err="1"/>
              <a:t>nivå</a:t>
            </a:r>
            <a:r>
              <a:t> to</a:t>
            </a:r>
          </a:p>
          <a:p>
            <a:pPr lvl="2"/>
            <a:r>
              <a:rPr err="1"/>
              <a:t>Brødtekst</a:t>
            </a:r>
            <a:r>
              <a:t> </a:t>
            </a:r>
            <a:r>
              <a:rPr err="1"/>
              <a:t>nivå</a:t>
            </a:r>
            <a:r>
              <a:t> </a:t>
            </a:r>
            <a:r>
              <a:rPr err="1"/>
              <a:t>tre</a:t>
            </a:r>
            <a:endParaRPr/>
          </a:p>
          <a:p>
            <a:pPr lvl="3"/>
            <a:r>
              <a:rPr err="1"/>
              <a:t>Brødtekst</a:t>
            </a:r>
            <a:r>
              <a:t> </a:t>
            </a:r>
            <a:r>
              <a:rPr err="1"/>
              <a:t>nivå</a:t>
            </a:r>
            <a:r>
              <a:t> fire</a:t>
            </a:r>
          </a:p>
          <a:p>
            <a:pPr lvl="4"/>
            <a:r>
              <a:rPr err="1"/>
              <a:t>Brødtekst</a:t>
            </a:r>
            <a:r>
              <a:t> </a:t>
            </a:r>
            <a:r>
              <a:rPr err="1"/>
              <a:t>nivå</a:t>
            </a:r>
            <a:r>
              <a:t> fem</a:t>
            </a:r>
          </a:p>
        </p:txBody>
      </p:sp>
      <p:sp>
        <p:nvSpPr>
          <p:cNvPr id="4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568663" y="7209695"/>
            <a:ext cx="187552" cy="18325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524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" name="Bilde" descr="Bilde">
            <a:extLst>
              <a:ext uri="{FF2B5EF4-FFF2-40B4-BE49-F238E27FC236}">
                <a16:creationId xmlns:a16="http://schemas.microsoft.com/office/drawing/2014/main" id="{6013D9E1-8FBB-4809-9668-7575A03E9AF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195697" y="534707"/>
            <a:ext cx="471522" cy="582515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4" r:id="rId2"/>
    <p:sldLayoutId id="2147483685" r:id="rId3"/>
    <p:sldLayoutId id="2147483688" r:id="rId4"/>
    <p:sldLayoutId id="2147483689" r:id="rId5"/>
    <p:sldLayoutId id="2147483687" r:id="rId6"/>
    <p:sldLayoutId id="2147483691" r:id="rId7"/>
  </p:sldLayoutIdLst>
  <p:transition spd="med"/>
  <p:txStyles>
    <p:titleStyle>
      <a:lvl1pPr marL="0" marR="0" indent="0" algn="l" defTabSz="1803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22" b="0" i="0" u="none" strike="noStrike" cap="none" spc="0" baseline="0">
          <a:solidFill>
            <a:srgbClr val="000000"/>
          </a:solidFill>
          <a:uFillTx/>
          <a:latin typeface="Georgia" panose="02040502050405020303" pitchFamily="18" charset="0"/>
          <a:ea typeface="+mn-ea"/>
          <a:cs typeface="+mn-cs"/>
          <a:sym typeface="Helvetica Neue Medium"/>
        </a:defRPr>
      </a:lvl1pPr>
      <a:lvl2pPr marL="0" marR="0" indent="99881" algn="ctr" defTabSz="1803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4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199761" algn="ctr" defTabSz="1803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4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299642" algn="ctr" defTabSz="1803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4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399523" algn="ctr" defTabSz="1803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4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499403" algn="ctr" defTabSz="1803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4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599284" algn="ctr" defTabSz="1803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4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699164" algn="ctr" defTabSz="1803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4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799044" algn="ctr" defTabSz="1803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4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138723" marR="0" indent="-138723" algn="l" defTabSz="180340" eaLnBrk="1" latinLnBrk="0" hangingPunct="1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Helvetica Neue"/>
        </a:defRPr>
      </a:lvl1pPr>
      <a:lvl2pPr marL="277446" marR="0" indent="-138723" algn="l" defTabSz="180340" eaLnBrk="1" latinLnBrk="0" hangingPunct="1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Helvetica Neue"/>
        </a:defRPr>
      </a:lvl2pPr>
      <a:lvl3pPr marL="416169" marR="0" indent="-138723" algn="l" defTabSz="180340" eaLnBrk="1" latinLnBrk="0" hangingPunct="1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Helvetica Neue"/>
        </a:defRPr>
      </a:lvl3pPr>
      <a:lvl4pPr marL="554892" marR="0" indent="-138723" algn="l" defTabSz="180340" eaLnBrk="1" latinLnBrk="0" hangingPunct="1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Helvetica Neue"/>
        </a:defRPr>
      </a:lvl4pPr>
      <a:lvl5pPr marL="693615" marR="0" indent="-138723" algn="l" defTabSz="180340" eaLnBrk="1" latinLnBrk="0" hangingPunct="1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Helvetica Neue"/>
        </a:defRPr>
      </a:lvl5pPr>
      <a:lvl6pPr marL="832337" marR="0" indent="-138723" algn="l" defTabSz="180340" eaLnBrk="1" latinLnBrk="0" hangingPunct="1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971061" marR="0" indent="-138723" algn="l" defTabSz="180340" eaLnBrk="1" latinLnBrk="0" hangingPunct="1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109784" marR="0" indent="-138723" algn="l" defTabSz="180340" eaLnBrk="1" latinLnBrk="0" hangingPunct="1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248507" marR="0" indent="-138723" algn="l" defTabSz="180340" eaLnBrk="1" latinLnBrk="0" hangingPunct="1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1803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99881" algn="ctr" defTabSz="1803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99761" algn="ctr" defTabSz="1803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99642" algn="ctr" defTabSz="1803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99523" algn="ctr" defTabSz="1803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99403" algn="ctr" defTabSz="1803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99284" algn="ctr" defTabSz="1803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99164" algn="ctr" defTabSz="1803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799044" algn="ctr" defTabSz="18034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tekst"/>
          <p:cNvSpPr txBox="1">
            <a:spLocks noGrp="1"/>
          </p:cNvSpPr>
          <p:nvPr>
            <p:ph type="title"/>
          </p:nvPr>
        </p:nvSpPr>
        <p:spPr>
          <a:xfrm>
            <a:off x="369055" y="195992"/>
            <a:ext cx="4589549" cy="1259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lang="nb-NO"/>
              <a:t>Titteltekst</a:t>
            </a:r>
          </a:p>
        </p:txBody>
      </p:sp>
      <p:sp>
        <p:nvSpPr>
          <p:cNvPr id="3" name="Brødtekst nivå én…"/>
          <p:cNvSpPr txBox="1">
            <a:spLocks noGrp="1"/>
          </p:cNvSpPr>
          <p:nvPr>
            <p:ph type="body" idx="1"/>
          </p:nvPr>
        </p:nvSpPr>
        <p:spPr>
          <a:xfrm>
            <a:off x="369055" y="1735926"/>
            <a:ext cx="4589549" cy="5123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err="1"/>
              <a:t>Brødtekst</a:t>
            </a:r>
            <a:r>
              <a:t> </a:t>
            </a:r>
            <a:r>
              <a:rPr err="1"/>
              <a:t>nivå</a:t>
            </a:r>
            <a:r>
              <a:t> </a:t>
            </a:r>
            <a:r>
              <a:rPr err="1"/>
              <a:t>én</a:t>
            </a:r>
            <a:endParaRPr/>
          </a:p>
          <a:p>
            <a:pPr lvl="1"/>
            <a:r>
              <a:rPr err="1"/>
              <a:t>Brødtekst</a:t>
            </a:r>
            <a:r>
              <a:t> </a:t>
            </a:r>
            <a:r>
              <a:rPr err="1"/>
              <a:t>nivå</a:t>
            </a:r>
            <a:r>
              <a:t> to</a:t>
            </a:r>
          </a:p>
          <a:p>
            <a:pPr lvl="2"/>
            <a:r>
              <a:rPr err="1"/>
              <a:t>Brødtekst</a:t>
            </a:r>
            <a:r>
              <a:t> </a:t>
            </a:r>
            <a:r>
              <a:rPr err="1"/>
              <a:t>nivå</a:t>
            </a:r>
            <a:r>
              <a:t> </a:t>
            </a:r>
            <a:r>
              <a:rPr err="1"/>
              <a:t>tre</a:t>
            </a:r>
            <a:endParaRPr/>
          </a:p>
          <a:p>
            <a:pPr lvl="3"/>
            <a:r>
              <a:rPr err="1"/>
              <a:t>Brødtekst</a:t>
            </a:r>
            <a:r>
              <a:t> </a:t>
            </a:r>
            <a:r>
              <a:rPr err="1"/>
              <a:t>nivå</a:t>
            </a:r>
            <a:r>
              <a:t> fire</a:t>
            </a:r>
          </a:p>
          <a:p>
            <a:pPr lvl="4"/>
            <a:r>
              <a:rPr err="1"/>
              <a:t>Brødtekst</a:t>
            </a:r>
            <a:r>
              <a:t> </a:t>
            </a:r>
            <a:r>
              <a:rPr err="1"/>
              <a:t>nivå</a:t>
            </a:r>
            <a:r>
              <a:t> fem</a:t>
            </a:r>
          </a:p>
        </p:txBody>
      </p:sp>
      <p:sp>
        <p:nvSpPr>
          <p:cNvPr id="4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568663" y="7209695"/>
            <a:ext cx="187552" cy="18325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524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Bilde" descr="Bilde">
            <a:extLst>
              <a:ext uri="{FF2B5EF4-FFF2-40B4-BE49-F238E27FC236}">
                <a16:creationId xmlns:a16="http://schemas.microsoft.com/office/drawing/2014/main" id="{48FB8718-2A4B-4349-B8B4-4F69761E941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197600" y="536400"/>
            <a:ext cx="476703" cy="5832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7718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6" r:id="rId2"/>
    <p:sldLayoutId id="2147483677" r:id="rId3"/>
    <p:sldLayoutId id="2147483664" r:id="rId4"/>
    <p:sldLayoutId id="2147483678" r:id="rId5"/>
    <p:sldLayoutId id="2147483679" r:id="rId6"/>
    <p:sldLayoutId id="2147483683" r:id="rId7"/>
    <p:sldLayoutId id="2147483690" r:id="rId8"/>
  </p:sldLayoutIdLst>
  <p:transition spd="med"/>
  <p:txStyles>
    <p:titleStyle>
      <a:lvl1pPr marL="0" marR="0" indent="0" algn="l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22" b="0" i="0" u="none" strike="noStrike" cap="none" spc="0" baseline="0">
          <a:solidFill>
            <a:srgbClr val="000000"/>
          </a:solidFill>
          <a:uFillTx/>
          <a:latin typeface="Georgia" panose="02040502050405020303" pitchFamily="18" charset="0"/>
          <a:ea typeface="+mn-ea"/>
          <a:cs typeface="+mn-cs"/>
          <a:sym typeface="Helvetica Neue Medium"/>
        </a:defRPr>
      </a:lvl1pPr>
      <a:lvl2pPr marL="0" marR="0" indent="99881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4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199761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4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299642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4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399523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4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499403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4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599284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4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699164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4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799044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4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138723" marR="0" indent="-138723" algn="l" defTabSz="180340" latinLnBrk="0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Helvetica Neue"/>
        </a:defRPr>
      </a:lvl1pPr>
      <a:lvl2pPr marL="277446" marR="0" indent="-138723" algn="l" defTabSz="180340" latinLnBrk="0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Helvetica Neue"/>
        </a:defRPr>
      </a:lvl2pPr>
      <a:lvl3pPr marL="416169" marR="0" indent="-138723" algn="l" defTabSz="180340" latinLnBrk="0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Helvetica Neue"/>
        </a:defRPr>
      </a:lvl3pPr>
      <a:lvl4pPr marL="554892" marR="0" indent="-138723" algn="l" defTabSz="180340" latinLnBrk="0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Helvetica Neue"/>
        </a:defRPr>
      </a:lvl4pPr>
      <a:lvl5pPr marL="693615" marR="0" indent="-138723" algn="l" defTabSz="180340" latinLnBrk="0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Helvetica Neue"/>
        </a:defRPr>
      </a:lvl5pPr>
      <a:lvl6pPr marL="832337" marR="0" indent="-138723" algn="l" defTabSz="180340" latinLnBrk="0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971061" marR="0" indent="-138723" algn="l" defTabSz="180340" latinLnBrk="0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109784" marR="0" indent="-138723" algn="l" defTabSz="180340" latinLnBrk="0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248507" marR="0" indent="-138723" algn="l" defTabSz="180340" latinLnBrk="0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99881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99761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99642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99523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99403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99284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99164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799044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tekst"/>
          <p:cNvSpPr txBox="1">
            <a:spLocks noGrp="1"/>
          </p:cNvSpPr>
          <p:nvPr>
            <p:ph type="title"/>
          </p:nvPr>
        </p:nvSpPr>
        <p:spPr>
          <a:xfrm>
            <a:off x="369055" y="195992"/>
            <a:ext cx="4589549" cy="1259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lang="nb-NO"/>
              <a:t>Titteltekst</a:t>
            </a:r>
          </a:p>
        </p:txBody>
      </p:sp>
      <p:sp>
        <p:nvSpPr>
          <p:cNvPr id="3" name="Brødtekst nivå én…"/>
          <p:cNvSpPr txBox="1">
            <a:spLocks noGrp="1"/>
          </p:cNvSpPr>
          <p:nvPr>
            <p:ph type="body" idx="1"/>
          </p:nvPr>
        </p:nvSpPr>
        <p:spPr>
          <a:xfrm>
            <a:off x="369055" y="1735926"/>
            <a:ext cx="4589549" cy="5123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err="1"/>
              <a:t>Brødtekst</a:t>
            </a:r>
            <a:r>
              <a:t> </a:t>
            </a:r>
            <a:r>
              <a:rPr err="1"/>
              <a:t>nivå</a:t>
            </a:r>
            <a:r>
              <a:t> </a:t>
            </a:r>
            <a:r>
              <a:rPr err="1"/>
              <a:t>én</a:t>
            </a:r>
            <a:endParaRPr/>
          </a:p>
          <a:p>
            <a:pPr lvl="1"/>
            <a:r>
              <a:rPr err="1"/>
              <a:t>Brødtekst</a:t>
            </a:r>
            <a:r>
              <a:t> </a:t>
            </a:r>
            <a:r>
              <a:rPr err="1"/>
              <a:t>nivå</a:t>
            </a:r>
            <a:r>
              <a:t> to</a:t>
            </a:r>
          </a:p>
          <a:p>
            <a:pPr lvl="2"/>
            <a:r>
              <a:rPr err="1"/>
              <a:t>Brødtekst</a:t>
            </a:r>
            <a:r>
              <a:t> </a:t>
            </a:r>
            <a:r>
              <a:rPr err="1"/>
              <a:t>nivå</a:t>
            </a:r>
            <a:r>
              <a:t> </a:t>
            </a:r>
            <a:r>
              <a:rPr err="1"/>
              <a:t>tre</a:t>
            </a:r>
            <a:endParaRPr/>
          </a:p>
          <a:p>
            <a:pPr lvl="3"/>
            <a:r>
              <a:rPr err="1"/>
              <a:t>Brødtekst</a:t>
            </a:r>
            <a:r>
              <a:t> </a:t>
            </a:r>
            <a:r>
              <a:rPr err="1"/>
              <a:t>nivå</a:t>
            </a:r>
            <a:r>
              <a:t> fire</a:t>
            </a:r>
          </a:p>
          <a:p>
            <a:pPr lvl="4"/>
            <a:r>
              <a:rPr err="1"/>
              <a:t>Brødtekst</a:t>
            </a:r>
            <a:r>
              <a:t> </a:t>
            </a:r>
            <a:r>
              <a:rPr err="1"/>
              <a:t>nivå</a:t>
            </a:r>
            <a:r>
              <a:t> fem</a:t>
            </a:r>
          </a:p>
        </p:txBody>
      </p:sp>
      <p:sp>
        <p:nvSpPr>
          <p:cNvPr id="4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2568663" y="7209695"/>
            <a:ext cx="187552" cy="18325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524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75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ransition spd="med"/>
  <p:txStyles>
    <p:titleStyle>
      <a:lvl1pPr marL="0" marR="0" indent="0" algn="l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22" b="0" i="0" u="none" strike="noStrike" cap="none" spc="0" baseline="0">
          <a:solidFill>
            <a:srgbClr val="000000"/>
          </a:solidFill>
          <a:uFillTx/>
          <a:latin typeface="Georgia" panose="02040502050405020303" pitchFamily="18" charset="0"/>
          <a:ea typeface="+mn-ea"/>
          <a:cs typeface="+mn-cs"/>
          <a:sym typeface="Helvetica Neue Medium"/>
        </a:defRPr>
      </a:lvl1pPr>
      <a:lvl2pPr marL="0" marR="0" indent="99881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4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199761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4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299642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4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399523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4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499403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4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599284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4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699164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4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799044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47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138723" marR="0" indent="-138723" algn="l" defTabSz="180340" latinLnBrk="0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Helvetica Neue"/>
        </a:defRPr>
      </a:lvl1pPr>
      <a:lvl2pPr marL="277446" marR="0" indent="-138723" algn="l" defTabSz="180340" latinLnBrk="0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Helvetica Neue"/>
        </a:defRPr>
      </a:lvl2pPr>
      <a:lvl3pPr marL="416169" marR="0" indent="-138723" algn="l" defTabSz="180340" latinLnBrk="0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Helvetica Neue"/>
        </a:defRPr>
      </a:lvl3pPr>
      <a:lvl4pPr marL="554892" marR="0" indent="-138723" algn="l" defTabSz="180340" latinLnBrk="0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Helvetica Neue"/>
        </a:defRPr>
      </a:lvl4pPr>
      <a:lvl5pPr marL="693615" marR="0" indent="-138723" algn="l" defTabSz="180340" latinLnBrk="0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Georgia" panose="02040502050405020303" pitchFamily="18" charset="0"/>
          <a:ea typeface="Georgia" panose="02040502050405020303" pitchFamily="18" charset="0"/>
          <a:cs typeface="Georgia" panose="02040502050405020303" pitchFamily="18" charset="0"/>
          <a:sym typeface="Helvetica Neue"/>
        </a:defRPr>
      </a:lvl5pPr>
      <a:lvl6pPr marL="832337" marR="0" indent="-138723" algn="l" defTabSz="180340" latinLnBrk="0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971061" marR="0" indent="-138723" algn="l" defTabSz="180340" latinLnBrk="0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109784" marR="0" indent="-138723" algn="l" defTabSz="180340" latinLnBrk="0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248507" marR="0" indent="-138723" algn="l" defTabSz="180340" latinLnBrk="0">
        <a:lnSpc>
          <a:spcPct val="100000"/>
        </a:lnSpc>
        <a:spcBef>
          <a:spcPts val="1289"/>
        </a:spcBef>
        <a:spcAft>
          <a:spcPts val="0"/>
        </a:spcAft>
        <a:buClrTx/>
        <a:buSzPct val="125000"/>
        <a:buFontTx/>
        <a:buChar char="•"/>
        <a:tabLst/>
        <a:defRPr sz="1136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99881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99761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99642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99523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99403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99284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99164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799044" algn="ctr" defTabSz="18034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8F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A0D76B-B78E-4B7B-AD4C-76F255CD17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6207" y="2377519"/>
            <a:ext cx="3543834" cy="2224576"/>
          </a:xfrm>
        </p:spPr>
        <p:txBody>
          <a:bodyPr/>
          <a:lstStyle/>
          <a:p>
            <a:pPr algn="ctr"/>
            <a:br>
              <a:rPr lang="nb-NO" sz="2000" b="1"/>
            </a:br>
            <a:br>
              <a:rPr lang="nb-NO" sz="2000" b="1">
                <a:latin typeface="Georgia"/>
              </a:rPr>
            </a:br>
            <a:br>
              <a:rPr lang="nb-NO" sz="2000" b="1">
                <a:latin typeface="Georgia"/>
              </a:rPr>
            </a:br>
            <a:br>
              <a:rPr lang="nb-NO" sz="2000">
                <a:latin typeface="Georgia"/>
              </a:rPr>
            </a:br>
            <a:br>
              <a:rPr lang="nb-NO" sz="2000"/>
            </a:br>
            <a:br>
              <a:rPr lang="nb-NO" sz="2000">
                <a:latin typeface="Georgia"/>
              </a:rPr>
            </a:br>
            <a:r>
              <a:rPr lang="nb-NO" sz="2000">
                <a:latin typeface="Georgia"/>
              </a:rPr>
              <a:t>Mandag 19.august </a:t>
            </a:r>
            <a:br>
              <a:rPr lang="nb-NO" sz="2000">
                <a:latin typeface="Georgia"/>
              </a:rPr>
            </a:br>
            <a:r>
              <a:rPr lang="nb-NO" sz="2000">
                <a:latin typeface="Georgia"/>
              </a:rPr>
              <a:t>kl. 18.00-19.30</a:t>
            </a:r>
            <a:br>
              <a:rPr lang="nb-NO" sz="2000"/>
            </a:br>
            <a:r>
              <a:rPr lang="nb-NO" sz="2000">
                <a:latin typeface="Georgia"/>
              </a:rPr>
              <a:t>i Flekkerøy kirke</a:t>
            </a:r>
            <a:br>
              <a:rPr lang="nb-NO" sz="2000"/>
            </a:br>
            <a:br>
              <a:rPr lang="nb-NO" sz="2000">
                <a:latin typeface="Georgia"/>
              </a:rPr>
            </a:br>
            <a:r>
              <a:rPr lang="nb-NO" sz="1400" b="1">
                <a:latin typeface="Georgia"/>
              </a:rPr>
              <a:t>Påmelding:</a:t>
            </a:r>
            <a:r>
              <a:rPr lang="nb-NO" sz="1400">
                <a:latin typeface="Georgia"/>
              </a:rPr>
              <a:t> </a:t>
            </a:r>
            <a:br>
              <a:rPr lang="nb-NO" sz="1400"/>
            </a:br>
            <a:r>
              <a:rPr lang="nb-NO" sz="1400">
                <a:latin typeface="Georgia"/>
              </a:rPr>
              <a:t>Innen fredag 16 .august 2024: flekkeroymenighet.no</a:t>
            </a:r>
            <a:br>
              <a:rPr lang="nb-NO" sz="2000"/>
            </a:br>
            <a:br>
              <a:rPr lang="nb-NO" sz="2000"/>
            </a:br>
            <a:br>
              <a:rPr lang="nb-NO" sz="2000"/>
            </a:br>
            <a:endParaRPr lang="nb-NO" sz="2000"/>
          </a:p>
        </p:txBody>
      </p:sp>
      <p:pic>
        <p:nvPicPr>
          <p:cNvPr id="15" name="Bilde 14" descr="Et bilde som inneholder tekst&#10;&#10;Automatisk generert beskrivelse">
            <a:extLst>
              <a:ext uri="{FF2B5EF4-FFF2-40B4-BE49-F238E27FC236}">
                <a16:creationId xmlns:a16="http://schemas.microsoft.com/office/drawing/2014/main" id="{2A6F25DB-2A9B-80B7-0D5D-99063C707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756" y="6819459"/>
            <a:ext cx="1848138" cy="3295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C4E874-F681-16E8-5C56-34DB98A2DB35}"/>
              </a:ext>
            </a:extLst>
          </p:cNvPr>
          <p:cNvSpPr txBox="1"/>
          <p:nvPr/>
        </p:nvSpPr>
        <p:spPr>
          <a:xfrm>
            <a:off x="892906" y="471081"/>
            <a:ext cx="3550418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nb-NO" sz="3200">
                <a:solidFill>
                  <a:srgbClr val="FFFFFF"/>
                </a:solidFill>
                <a:latin typeface="Georgia"/>
              </a:rPr>
              <a:t>Bli med på </a:t>
            </a:r>
            <a:r>
              <a:rPr lang="en-US" sz="3200">
                <a:latin typeface="Georgia"/>
              </a:rPr>
              <a:t>​</a:t>
            </a:r>
            <a:br>
              <a:rPr lang="en-US" sz="3200">
                <a:latin typeface="Georgia"/>
              </a:rPr>
            </a:br>
            <a:r>
              <a:rPr lang="nb-NO" sz="3200">
                <a:solidFill>
                  <a:srgbClr val="FFFFFF"/>
                </a:solidFill>
                <a:latin typeface="Georgia"/>
              </a:rPr>
              <a:t>pizzaparty!</a:t>
            </a:r>
            <a:endParaRPr lang="en-US" sz="3200">
              <a:latin typeface="Georgi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392718-034D-140C-41D9-1CFE1CE0ABDE}"/>
              </a:ext>
            </a:extLst>
          </p:cNvPr>
          <p:cNvSpPr txBox="1"/>
          <p:nvPr/>
        </p:nvSpPr>
        <p:spPr>
          <a:xfrm>
            <a:off x="1089052" y="5640576"/>
            <a:ext cx="3350989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nb-NO" sz="2000">
                <a:solidFill>
                  <a:srgbClr val="FFFFFF"/>
                </a:solidFill>
                <a:latin typeface="Georgia"/>
              </a:rPr>
              <a:t>Trosopplæringstilbud </a:t>
            </a:r>
            <a:r>
              <a:rPr lang="en-US" sz="2000">
                <a:latin typeface="Georgia"/>
              </a:rPr>
              <a:t>​</a:t>
            </a:r>
            <a:br>
              <a:rPr lang="en-US" sz="2000">
                <a:latin typeface="Georgia"/>
              </a:rPr>
            </a:br>
            <a:r>
              <a:rPr lang="nb-NO" sz="2000">
                <a:solidFill>
                  <a:srgbClr val="FFFFFF"/>
                </a:solidFill>
                <a:latin typeface="Georgia"/>
              </a:rPr>
              <a:t>for 6. trinn</a:t>
            </a:r>
          </a:p>
          <a:p>
            <a:pPr defTabSz="825500"/>
            <a:r>
              <a:rPr lang="nb-NO" sz="1600">
                <a:solidFill>
                  <a:srgbClr val="FFFFFF"/>
                </a:solidFill>
                <a:latin typeface="Georgia"/>
              </a:rPr>
              <a:t>(alle på trinnet er velkommen)</a:t>
            </a:r>
          </a:p>
          <a:p>
            <a:pPr defTabSz="825500"/>
            <a:endParaRPr lang="nb-NO" sz="1400">
              <a:solidFill>
                <a:srgbClr val="FFFFFF"/>
              </a:solidFill>
              <a:latin typeface="Georgia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8FA0B48-29EB-FE08-8736-4C9B7519F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279" y="3746246"/>
            <a:ext cx="2743091" cy="17320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e 6" descr="Et bilde som inneholder skjermbilde, mønster, sirkel, Symmetri&#10;&#10;Automatisk generert beskrivelse">
            <a:extLst>
              <a:ext uri="{FF2B5EF4-FFF2-40B4-BE49-F238E27FC236}">
                <a16:creationId xmlns:a16="http://schemas.microsoft.com/office/drawing/2014/main" id="{80B4BC16-D508-201A-FDEC-8ABA20F75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26" y="2953415"/>
            <a:ext cx="792355" cy="79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3870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7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A0D76B-B78E-4B7B-AD4C-76F255CD17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659" y="1013609"/>
            <a:ext cx="4763210" cy="6201167"/>
          </a:xfrm>
        </p:spPr>
        <p:txBody>
          <a:bodyPr/>
          <a:lstStyle/>
          <a:p>
            <a:pPr algn="ctr">
              <a:tabLst>
                <a:tab pos="714375" algn="l"/>
              </a:tabLst>
            </a:pPr>
            <a:r>
              <a:rPr lang="nb-NO" sz="3200">
                <a:latin typeface="Wigrum"/>
              </a:rPr>
              <a:t>Tårnagenthelg</a:t>
            </a:r>
            <a:br>
              <a:rPr lang="nb-NO" sz="3200">
                <a:latin typeface="Wigrum"/>
              </a:rPr>
            </a:br>
            <a:r>
              <a:rPr lang="nb-NO" sz="3200">
                <a:latin typeface="Wigrum"/>
              </a:rPr>
              <a:t>for 3. trinn!</a:t>
            </a:r>
            <a:br>
              <a:rPr lang="nb-NO" sz="3200" b="1">
                <a:latin typeface="Wigrum"/>
              </a:rPr>
            </a:br>
            <a:br>
              <a:rPr lang="nb-NO" sz="1200">
                <a:latin typeface="Wigrum"/>
              </a:rPr>
            </a:br>
            <a:r>
              <a:rPr lang="nb-NO" sz="1200" b="1">
                <a:latin typeface="Wigrum"/>
              </a:rPr>
              <a:t>Sted: </a:t>
            </a:r>
            <a:br>
              <a:rPr lang="nb-NO" sz="1200" b="1">
                <a:latin typeface="Wigrum"/>
              </a:rPr>
            </a:br>
            <a:r>
              <a:rPr lang="nb-NO" sz="1200">
                <a:latin typeface="Wigrum"/>
              </a:rPr>
              <a:t>Flekkerøy kirke</a:t>
            </a:r>
            <a:br>
              <a:rPr lang="nb-NO" sz="1200">
                <a:latin typeface="Wigrum"/>
              </a:rPr>
            </a:br>
            <a:br>
              <a:rPr lang="nb-NO" sz="1200">
                <a:latin typeface="Wigrum"/>
              </a:rPr>
            </a:br>
            <a:r>
              <a:rPr lang="nb-NO" sz="1200" b="1">
                <a:latin typeface="Wigrum"/>
              </a:rPr>
              <a:t>Tidspunkt</a:t>
            </a:r>
            <a:r>
              <a:rPr lang="nb-NO" sz="1200">
                <a:latin typeface="Wigrum"/>
              </a:rPr>
              <a:t>:  </a:t>
            </a:r>
            <a:br>
              <a:rPr lang="nb-NO" sz="1200">
                <a:latin typeface="Wigrum"/>
              </a:rPr>
            </a:br>
            <a:r>
              <a:rPr lang="nb-NO" sz="1200">
                <a:latin typeface="Wigrum"/>
              </a:rPr>
              <a:t>lørdag 22.mars fra kl.11.00-15.30 og </a:t>
            </a:r>
            <a:br>
              <a:rPr lang="nb-NO" sz="1200">
                <a:latin typeface="Wigrum"/>
              </a:rPr>
            </a:br>
            <a:r>
              <a:rPr lang="nb-NO" sz="1200">
                <a:latin typeface="Wigrum"/>
              </a:rPr>
              <a:t>søndag 23.marskl.09.30-12.00</a:t>
            </a:r>
            <a:br>
              <a:rPr lang="nb-NO" sz="1200">
                <a:latin typeface="Wigrum"/>
              </a:rPr>
            </a:br>
            <a:br>
              <a:rPr lang="nb-NO" sz="1200">
                <a:latin typeface="Wigrum"/>
              </a:rPr>
            </a:br>
            <a:r>
              <a:rPr lang="nb-NO" sz="1200" b="1">
                <a:latin typeface="Wigrum"/>
              </a:rPr>
              <a:t>Innhold:</a:t>
            </a:r>
            <a:r>
              <a:rPr lang="nb-NO" sz="1200">
                <a:latin typeface="Wigrum"/>
              </a:rPr>
              <a:t> </a:t>
            </a:r>
            <a:br>
              <a:rPr lang="nb-NO" sz="1200">
                <a:latin typeface="Wigrum"/>
              </a:rPr>
            </a:br>
            <a:r>
              <a:rPr lang="nb-NO" sz="1200">
                <a:latin typeface="Wigrum"/>
              </a:rPr>
              <a:t>Agentmøtet lørdag starter kl.11.00 .</a:t>
            </a:r>
            <a:br>
              <a:rPr lang="nb-NO" sz="1200">
                <a:latin typeface="Wigrum"/>
              </a:rPr>
            </a:br>
            <a:r>
              <a:rPr lang="nb-NO" sz="1200">
                <a:latin typeface="Wigrum"/>
              </a:rPr>
              <a:t> I løpet av helgen skal det løses oppdrag og mysterier, </a:t>
            </a:r>
            <a:br>
              <a:rPr lang="nb-NO" sz="1200">
                <a:latin typeface="Wigrum"/>
              </a:rPr>
            </a:br>
            <a:r>
              <a:rPr lang="nb-NO" sz="1200">
                <a:latin typeface="Wigrum"/>
              </a:rPr>
              <a:t>vi utforsker kirken og bibelens fortellinger. </a:t>
            </a:r>
            <a:br>
              <a:rPr lang="nb-NO" sz="1200">
                <a:latin typeface="Wigrum"/>
              </a:rPr>
            </a:br>
            <a:r>
              <a:rPr lang="nb-NO" sz="1200">
                <a:latin typeface="Wigrum"/>
              </a:rPr>
              <a:t>Barna bor hjemme, men vil være sammen i kirken </a:t>
            </a:r>
            <a:br>
              <a:rPr lang="nb-NO" sz="1200">
                <a:latin typeface="Wigrum"/>
              </a:rPr>
            </a:br>
            <a:r>
              <a:rPr lang="nb-NO" sz="1200">
                <a:latin typeface="Wigrum"/>
              </a:rPr>
              <a:t>lørdag og søndag. </a:t>
            </a:r>
            <a:br>
              <a:rPr lang="nb-NO" sz="1200">
                <a:latin typeface="Wigrum"/>
              </a:rPr>
            </a:br>
            <a:br>
              <a:rPr lang="nb-NO" sz="1200">
                <a:latin typeface="Wigrum"/>
              </a:rPr>
            </a:br>
            <a:r>
              <a:rPr lang="nb-NO" sz="1200">
                <a:latin typeface="Wigrum"/>
              </a:rPr>
              <a:t>Søndag treffes vi igjen kl.09.30 for å øve igjennom alt før gudstjenesten. Agentgudstjenesten starter kl.11.00,</a:t>
            </a:r>
            <a:br>
              <a:rPr lang="nb-NO" sz="1200">
                <a:latin typeface="Wigrum"/>
              </a:rPr>
            </a:br>
            <a:r>
              <a:rPr lang="nb-NO" sz="1200">
                <a:latin typeface="Wigrum"/>
              </a:rPr>
              <a:t> der tårnagentene skal delta.</a:t>
            </a:r>
            <a:br>
              <a:rPr lang="nb-NO" sz="1200">
                <a:latin typeface="Wigrum"/>
              </a:rPr>
            </a:br>
            <a:r>
              <a:rPr lang="nb-NO" sz="1200">
                <a:latin typeface="Wigrum"/>
              </a:rPr>
              <a:t> Foresatte, søsken, faddere og venner er </a:t>
            </a:r>
            <a:br>
              <a:rPr lang="nb-NO" sz="1200">
                <a:latin typeface="Wigrum"/>
              </a:rPr>
            </a:br>
            <a:r>
              <a:rPr lang="nb-NO" sz="1200">
                <a:latin typeface="Wigrum"/>
              </a:rPr>
              <a:t>også velkommen til gudstjenesten.</a:t>
            </a:r>
            <a:endParaRPr lang="nb-NO" sz="1400" b="1">
              <a:latin typeface="Wigrum"/>
            </a:endParaRPr>
          </a:p>
          <a:p>
            <a:pPr algn="ctr">
              <a:tabLst>
                <a:tab pos="714375" algn="l"/>
              </a:tabLst>
            </a:pPr>
            <a:r>
              <a:rPr lang="nb-NO" sz="1200">
                <a:latin typeface="Wigrum"/>
              </a:rPr>
              <a:t> </a:t>
            </a:r>
            <a:br>
              <a:rPr lang="nb-NO" sz="1200">
                <a:latin typeface="Wigrum"/>
              </a:rPr>
            </a:br>
            <a:r>
              <a:rPr lang="nb-NO" sz="1200" b="1">
                <a:latin typeface="Wigrum"/>
              </a:rPr>
              <a:t>Pris:</a:t>
            </a:r>
            <a:r>
              <a:rPr lang="nb-NO" sz="1200">
                <a:latin typeface="Wigrum"/>
              </a:rPr>
              <a:t> 50,-  Vippsnummer: 715205</a:t>
            </a:r>
            <a:br>
              <a:rPr lang="nb-NO" sz="1200">
                <a:latin typeface="Wigrum"/>
              </a:rPr>
            </a:br>
            <a:br>
              <a:rPr lang="nb-NO" sz="1200">
                <a:latin typeface="Wigrum"/>
              </a:rPr>
            </a:br>
            <a:r>
              <a:rPr lang="nb-NO" sz="1200" b="1">
                <a:latin typeface="Wigrum"/>
              </a:rPr>
              <a:t>Påmelding</a:t>
            </a:r>
            <a:r>
              <a:rPr lang="nb-NO" sz="1200">
                <a:latin typeface="Wigrum"/>
              </a:rPr>
              <a:t>: flekkeroymenighet.no</a:t>
            </a:r>
            <a:br>
              <a:rPr lang="nb-NO" sz="1200">
                <a:latin typeface="Wigrum"/>
              </a:rPr>
            </a:br>
            <a:br>
              <a:rPr lang="nb-NO" sz="1200">
                <a:latin typeface="Wigrum"/>
              </a:rPr>
            </a:br>
            <a:r>
              <a:rPr lang="nb-NO" sz="1200">
                <a:latin typeface="Wigrum"/>
              </a:rPr>
              <a:t>Samlingen tilrettelegges for ulike behov</a:t>
            </a:r>
            <a:br>
              <a:rPr lang="nb-NO" sz="1400"/>
            </a:br>
            <a:br>
              <a:rPr lang="nb-NO" sz="1400"/>
            </a:br>
            <a:r>
              <a:rPr lang="nb-NO" sz="1100">
                <a:latin typeface="Georgia"/>
              </a:rPr>
              <a:t>  </a:t>
            </a:r>
            <a:br>
              <a:rPr lang="nb-NO" sz="1200" b="1"/>
            </a:br>
            <a:endParaRPr lang="nb-NO" sz="1400" b="1"/>
          </a:p>
        </p:txBody>
      </p:sp>
      <p:pic>
        <p:nvPicPr>
          <p:cNvPr id="15" name="Bilde 14" descr="Et bilde som inneholder tekst&#10;&#10;Automatisk generert beskrivelse">
            <a:extLst>
              <a:ext uri="{FF2B5EF4-FFF2-40B4-BE49-F238E27FC236}">
                <a16:creationId xmlns:a16="http://schemas.microsoft.com/office/drawing/2014/main" id="{2A6F25DB-2A9B-80B7-0D5D-99063C707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756" y="6736520"/>
            <a:ext cx="1848138" cy="329598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8B84C42-F5F6-2809-1DE3-68655071F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94" y="6461052"/>
            <a:ext cx="481717" cy="54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DBB6271-396B-FD60-4FBE-D3B5166B6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039" y="6092135"/>
            <a:ext cx="1118283" cy="72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8F17229-2505-8CAB-1588-09EC8D5DB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486" y="1408690"/>
            <a:ext cx="1118283" cy="72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AB0CD08-B00E-A72E-E7DE-ECAFE93B2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19" y="1219942"/>
            <a:ext cx="754887" cy="91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e 1" descr="Et bilde som inneholder skjermbilde, mønster, sirkel, Grafikk&#10;&#10;Automatisk generert beskrivelse">
            <a:extLst>
              <a:ext uri="{FF2B5EF4-FFF2-40B4-BE49-F238E27FC236}">
                <a16:creationId xmlns:a16="http://schemas.microsoft.com/office/drawing/2014/main" id="{0AD39061-94A9-FEEB-7530-569803B1F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2403" y="5057596"/>
            <a:ext cx="855807" cy="87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2537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A0D76B-B78E-4B7B-AD4C-76F255CD17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945" y="4281981"/>
            <a:ext cx="4233053" cy="2788663"/>
          </a:xfrm>
        </p:spPr>
        <p:txBody>
          <a:bodyPr/>
          <a:lstStyle/>
          <a:p>
            <a:pPr algn="ctr"/>
            <a:br>
              <a:rPr lang="nb-NO" sz="3200" b="1">
                <a:latin typeface="Georgia"/>
              </a:rPr>
            </a:br>
            <a:br>
              <a:rPr lang="nb-NO" sz="3200" b="1">
                <a:latin typeface="Georgia"/>
              </a:rPr>
            </a:br>
            <a:br>
              <a:rPr lang="nb-NO" sz="3200" b="1">
                <a:latin typeface="Georgia"/>
              </a:rPr>
            </a:br>
            <a:r>
              <a:rPr lang="nb-NO" sz="3200" b="1">
                <a:latin typeface="Georgia"/>
              </a:rPr>
              <a:t>Bli med på påskevandring!</a:t>
            </a:r>
            <a:br>
              <a:rPr lang="nb-NO" sz="3200" b="1"/>
            </a:br>
            <a:br>
              <a:rPr lang="nb-NO" sz="3200" b="1"/>
            </a:br>
            <a:br>
              <a:rPr lang="nb-NO" sz="3200" b="1">
                <a:latin typeface="Georgia"/>
              </a:rPr>
            </a:br>
            <a:br>
              <a:rPr lang="nb-NO" sz="3200" b="1">
                <a:latin typeface="Georgia"/>
              </a:rPr>
            </a:br>
            <a:br>
              <a:rPr lang="nb-NO" sz="3200">
                <a:latin typeface="Georgia"/>
              </a:rPr>
            </a:br>
            <a:br>
              <a:rPr lang="nb-NO" sz="3200">
                <a:latin typeface="Georgia"/>
              </a:rPr>
            </a:br>
            <a:br>
              <a:rPr lang="nb-NO" sz="3200">
                <a:latin typeface="Georgia"/>
              </a:rPr>
            </a:br>
            <a:r>
              <a:rPr lang="nb-NO" sz="1800">
                <a:latin typeface="Georgia"/>
              </a:rPr>
              <a:t>Onsdag 9.april kl. 13.15-15.00</a:t>
            </a:r>
            <a:br>
              <a:rPr lang="nb-NO" sz="1800"/>
            </a:br>
            <a:r>
              <a:rPr lang="nb-NO" sz="1800">
                <a:latin typeface="Georgia"/>
              </a:rPr>
              <a:t>i Flekkerøy kirke.</a:t>
            </a:r>
            <a:br>
              <a:rPr lang="nb-NO" sz="1800"/>
            </a:br>
            <a:br>
              <a:rPr lang="nb-NO" sz="1800">
                <a:latin typeface="Georgia"/>
              </a:rPr>
            </a:br>
            <a:r>
              <a:rPr lang="nb-NO" sz="1600" b="1">
                <a:latin typeface="Georgia"/>
              </a:rPr>
              <a:t>Påmelding: </a:t>
            </a:r>
            <a:br>
              <a:rPr lang="nb-NO" sz="1600" b="1">
                <a:latin typeface="Georgia"/>
              </a:rPr>
            </a:br>
            <a:r>
              <a:rPr lang="nb-NO" sz="1600" b="1">
                <a:latin typeface="Georgia"/>
              </a:rPr>
              <a:t>Innen søn. 6.april 2025: flekkeroymenighet.no</a:t>
            </a:r>
            <a:br>
              <a:rPr lang="nb-NO" sz="1800">
                <a:latin typeface="Georgia"/>
              </a:rPr>
            </a:br>
            <a:br>
              <a:rPr lang="nb-NO" sz="1800">
                <a:latin typeface="Georgia"/>
              </a:rPr>
            </a:br>
            <a:r>
              <a:rPr lang="nb-NO" sz="2400">
                <a:latin typeface="Georgia"/>
              </a:rPr>
              <a:t>Trosopplæringstilbud </a:t>
            </a:r>
            <a:br>
              <a:rPr lang="nb-NO" sz="2400"/>
            </a:br>
            <a:r>
              <a:rPr lang="nb-NO" sz="2400">
                <a:latin typeface="Georgia"/>
              </a:rPr>
              <a:t>for 4. trinn.</a:t>
            </a:r>
            <a:endParaRPr lang="nb-NO" sz="2400"/>
          </a:p>
        </p:txBody>
      </p:sp>
      <p:pic>
        <p:nvPicPr>
          <p:cNvPr id="15" name="Bilde 14" descr="Et bilde som inneholder tekst&#10;&#10;Automatisk generert beskrivelse">
            <a:extLst>
              <a:ext uri="{FF2B5EF4-FFF2-40B4-BE49-F238E27FC236}">
                <a16:creationId xmlns:a16="http://schemas.microsoft.com/office/drawing/2014/main" id="{2A6F25DB-2A9B-80B7-0D5D-99063C707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00" y="7152239"/>
            <a:ext cx="1848138" cy="32959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E420DF7-539F-6FB2-5455-19A65E173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931" y="1713052"/>
            <a:ext cx="1758986" cy="2255885"/>
          </a:xfrm>
          <a:prstGeom prst="rect">
            <a:avLst/>
          </a:prstGeom>
        </p:spPr>
      </p:pic>
      <p:pic>
        <p:nvPicPr>
          <p:cNvPr id="2" name="Bilde 1" descr="Et bilde som inneholder skjermbilde, mønster, sirkel, Grafikk&#10;&#10;Automatisk generert beskrivelse">
            <a:extLst>
              <a:ext uri="{FF2B5EF4-FFF2-40B4-BE49-F238E27FC236}">
                <a16:creationId xmlns:a16="http://schemas.microsoft.com/office/drawing/2014/main" id="{D629A86E-F2EE-60FC-5917-AB349138F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172" y="5086307"/>
            <a:ext cx="932602" cy="97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6839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7C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A0D76B-B78E-4B7B-AD4C-76F255CD17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128" y="1415562"/>
            <a:ext cx="4358762" cy="1815219"/>
          </a:xfrm>
        </p:spPr>
        <p:txBody>
          <a:bodyPr/>
          <a:lstStyle/>
          <a:p>
            <a:pPr algn="ctr"/>
            <a:br>
              <a:rPr lang="nb-NO" sz="2000" b="1"/>
            </a:br>
            <a:br>
              <a:rPr lang="nb-NO" sz="2000" b="1">
                <a:latin typeface="Georgia"/>
              </a:rPr>
            </a:br>
            <a:br>
              <a:rPr lang="nb-NO" sz="2000" b="1">
                <a:latin typeface="Georgia"/>
              </a:rPr>
            </a:br>
            <a:br>
              <a:rPr lang="nb-NO" sz="2000">
                <a:latin typeface="Georgia"/>
              </a:rPr>
            </a:br>
            <a:br>
              <a:rPr lang="nb-NO" sz="2000"/>
            </a:br>
            <a:br>
              <a:rPr lang="nb-NO" sz="2000">
                <a:latin typeface="Georgia"/>
              </a:rPr>
            </a:br>
            <a:r>
              <a:rPr lang="nb-NO" sz="2000">
                <a:latin typeface="Georgia"/>
              </a:rPr>
              <a:t>Onsdag 4.juni kl. 13.15-15.00</a:t>
            </a:r>
            <a:br>
              <a:rPr lang="nb-NO" sz="2000"/>
            </a:br>
            <a:r>
              <a:rPr lang="nb-NO" sz="2000">
                <a:latin typeface="Georgia"/>
              </a:rPr>
              <a:t>i Flekkerøy kirke.</a:t>
            </a:r>
            <a:br>
              <a:rPr lang="nb-NO" sz="2000"/>
            </a:br>
            <a:br>
              <a:rPr lang="nb-NO" sz="2000"/>
            </a:br>
            <a:br>
              <a:rPr lang="nb-NO" sz="2000"/>
            </a:br>
            <a:endParaRPr lang="nb-NO" sz="2000"/>
          </a:p>
        </p:txBody>
      </p:sp>
      <p:pic>
        <p:nvPicPr>
          <p:cNvPr id="15" name="Bilde 14" descr="Et bilde som inneholder tekst&#10;&#10;Automatisk generert beskrivelse">
            <a:extLst>
              <a:ext uri="{FF2B5EF4-FFF2-40B4-BE49-F238E27FC236}">
                <a16:creationId xmlns:a16="http://schemas.microsoft.com/office/drawing/2014/main" id="{2A6F25DB-2A9B-80B7-0D5D-99063C707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62" y="7033283"/>
            <a:ext cx="1530982" cy="3600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C4E874-F681-16E8-5C56-34DB98A2DB35}"/>
              </a:ext>
            </a:extLst>
          </p:cNvPr>
          <p:cNvSpPr txBox="1"/>
          <p:nvPr/>
        </p:nvSpPr>
        <p:spPr>
          <a:xfrm>
            <a:off x="710232" y="461925"/>
            <a:ext cx="3550418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nb-NO" sz="3200">
                <a:solidFill>
                  <a:srgbClr val="FFFFFF"/>
                </a:solidFill>
                <a:latin typeface="Georgia"/>
              </a:rPr>
              <a:t>Bli med på </a:t>
            </a:r>
            <a:r>
              <a:rPr lang="en-US" sz="3200">
                <a:latin typeface="Georgia"/>
              </a:rPr>
              <a:t>​</a:t>
            </a:r>
            <a:br>
              <a:rPr lang="en-US" sz="3200">
                <a:latin typeface="Georgia"/>
              </a:rPr>
            </a:br>
            <a:r>
              <a:rPr lang="nb-NO" sz="3200">
                <a:solidFill>
                  <a:srgbClr val="FFFFFF"/>
                </a:solidFill>
                <a:latin typeface="Georgia"/>
              </a:rPr>
              <a:t>pinsefest!</a:t>
            </a:r>
            <a:endParaRPr lang="en-US" sz="3200">
              <a:latin typeface="Georgi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392718-034D-140C-41D9-1CFE1CE0ABDE}"/>
              </a:ext>
            </a:extLst>
          </p:cNvPr>
          <p:cNvSpPr txBox="1"/>
          <p:nvPr/>
        </p:nvSpPr>
        <p:spPr>
          <a:xfrm>
            <a:off x="952357" y="4100844"/>
            <a:ext cx="3350989" cy="2749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nb-NO" sz="2000">
                <a:solidFill>
                  <a:srgbClr val="FFFFFF"/>
                </a:solidFill>
                <a:latin typeface="Georgia"/>
              </a:rPr>
              <a:t>Innhold:</a:t>
            </a:r>
          </a:p>
          <a:p>
            <a:pPr defTabSz="825500"/>
            <a:r>
              <a:rPr lang="nb-NO" sz="1600">
                <a:solidFill>
                  <a:srgbClr val="FFFFFF"/>
                </a:solidFill>
                <a:latin typeface="Georgia"/>
              </a:rPr>
              <a:t>Måltid, bibelvandring, aktivitet.</a:t>
            </a:r>
          </a:p>
          <a:p>
            <a:pPr defTabSz="825500"/>
            <a:endParaRPr lang="nb-NO" sz="1600">
              <a:solidFill>
                <a:srgbClr val="FFFFFF"/>
              </a:solidFill>
              <a:latin typeface="Georgia"/>
            </a:endParaRPr>
          </a:p>
          <a:p>
            <a:pPr defTabSz="825500"/>
            <a:r>
              <a:rPr lang="nb-NO" sz="1600">
                <a:solidFill>
                  <a:srgbClr val="FFFFFF"/>
                </a:solidFill>
                <a:latin typeface="Georgia"/>
              </a:rPr>
              <a:t>Påmelding:</a:t>
            </a:r>
          </a:p>
          <a:p>
            <a:pPr defTabSz="825500"/>
            <a:r>
              <a:rPr lang="nb-NO" sz="1600">
                <a:solidFill>
                  <a:srgbClr val="FFFFFF"/>
                </a:solidFill>
                <a:latin typeface="Georgia"/>
              </a:rPr>
              <a:t>Flekkeroymenighet.no</a:t>
            </a:r>
          </a:p>
          <a:p>
            <a:pPr defTabSz="825500"/>
            <a:endParaRPr lang="nb-NO" sz="1600">
              <a:solidFill>
                <a:srgbClr val="FFFFFF"/>
              </a:solidFill>
              <a:latin typeface="Georgia"/>
            </a:endParaRPr>
          </a:p>
          <a:p>
            <a:pPr defTabSz="825500"/>
            <a:r>
              <a:rPr lang="nb-NO" sz="2000">
                <a:solidFill>
                  <a:srgbClr val="FFFFFF"/>
                </a:solidFill>
                <a:latin typeface="Georgia"/>
              </a:rPr>
              <a:t>Trosopplæringstilbud </a:t>
            </a:r>
            <a:r>
              <a:rPr lang="en-US" sz="2000">
                <a:latin typeface="Georgia"/>
              </a:rPr>
              <a:t>​</a:t>
            </a:r>
            <a:br>
              <a:rPr lang="en-US" sz="2000">
                <a:latin typeface="Georgia"/>
              </a:rPr>
            </a:br>
            <a:r>
              <a:rPr lang="nb-NO" sz="2000">
                <a:solidFill>
                  <a:srgbClr val="FFFFFF"/>
                </a:solidFill>
                <a:latin typeface="Georgia"/>
              </a:rPr>
              <a:t>for 1. trinn. </a:t>
            </a:r>
          </a:p>
          <a:p>
            <a:pPr defTabSz="825500"/>
            <a:r>
              <a:rPr lang="nb-NO" sz="1600">
                <a:solidFill>
                  <a:srgbClr val="FFFFFF"/>
                </a:solidFill>
                <a:latin typeface="Georgia"/>
              </a:rPr>
              <a:t>(alle på trinnet er velkommen)</a:t>
            </a:r>
            <a:endParaRPr lang="en-US" sz="1600"/>
          </a:p>
        </p:txBody>
      </p:sp>
      <p:pic>
        <p:nvPicPr>
          <p:cNvPr id="4100" name="Picture 4" descr="Et bilde som inneholder klær, person, Barnekunst, Læring&#10;&#10;Automatisk generert beskrivelse">
            <a:extLst>
              <a:ext uri="{FF2B5EF4-FFF2-40B4-BE49-F238E27FC236}">
                <a16:creationId xmlns:a16="http://schemas.microsoft.com/office/drawing/2014/main" id="{D9D82804-3318-F88F-ACAB-2950DF232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543" y="2503039"/>
            <a:ext cx="2328619" cy="159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DDEF76E-4058-AFA1-1AAC-6FA1ABC2E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73" y="4897423"/>
            <a:ext cx="781417" cy="78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86480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1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A0D76B-B78E-4B7B-AD4C-76F255CD17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492" y="3575154"/>
            <a:ext cx="3524636" cy="2300853"/>
          </a:xfrm>
        </p:spPr>
        <p:txBody>
          <a:bodyPr/>
          <a:lstStyle/>
          <a:p>
            <a:pPr algn="ctr"/>
            <a:br>
              <a:rPr lang="nb-NO" sz="2000" b="1"/>
            </a:br>
            <a:br>
              <a:rPr lang="nb-NO" sz="2000" b="1">
                <a:latin typeface="Georgia"/>
              </a:rPr>
            </a:br>
            <a:br>
              <a:rPr lang="nb-NO" sz="2000" b="1">
                <a:latin typeface="Georgia"/>
              </a:rPr>
            </a:br>
            <a:br>
              <a:rPr lang="nb-NO" sz="2000">
                <a:latin typeface="Georgia"/>
              </a:rPr>
            </a:br>
            <a:br>
              <a:rPr lang="nb-NO" sz="2000"/>
            </a:br>
            <a:br>
              <a:rPr lang="nb-NO" sz="2000">
                <a:latin typeface="Georgia"/>
              </a:rPr>
            </a:br>
            <a:br>
              <a:rPr lang="nb-NO" sz="2000"/>
            </a:br>
            <a:br>
              <a:rPr lang="nb-NO" sz="2000"/>
            </a:br>
            <a:br>
              <a:rPr lang="nb-NO" sz="2000"/>
            </a:br>
            <a:endParaRPr lang="nb-NO" sz="2000"/>
          </a:p>
        </p:txBody>
      </p:sp>
      <p:pic>
        <p:nvPicPr>
          <p:cNvPr id="15" name="Bilde 14" descr="Et bilde som inneholder tekst&#10;&#10;Automatisk generert beskrivelse">
            <a:extLst>
              <a:ext uri="{FF2B5EF4-FFF2-40B4-BE49-F238E27FC236}">
                <a16:creationId xmlns:a16="http://schemas.microsoft.com/office/drawing/2014/main" id="{2A6F25DB-2A9B-80B7-0D5D-99063C707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756" y="6953130"/>
            <a:ext cx="1848138" cy="3295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C4E874-F681-16E8-5C56-34DB98A2DB35}"/>
              </a:ext>
            </a:extLst>
          </p:cNvPr>
          <p:cNvSpPr txBox="1"/>
          <p:nvPr/>
        </p:nvSpPr>
        <p:spPr>
          <a:xfrm>
            <a:off x="748285" y="441746"/>
            <a:ext cx="3550418" cy="30264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nb-NO" sz="3200">
                <a:solidFill>
                  <a:srgbClr val="FFFFFF"/>
                </a:solidFill>
                <a:latin typeface="Georgia"/>
              </a:rPr>
              <a:t>Bli med på pizzafest!</a:t>
            </a:r>
          </a:p>
          <a:p>
            <a:pPr defTabSz="825500"/>
            <a:endParaRPr lang="nb-NO" sz="2000">
              <a:solidFill>
                <a:srgbClr val="FFFFFF"/>
              </a:solidFill>
              <a:latin typeface="Georgia"/>
            </a:endParaRPr>
          </a:p>
          <a:p>
            <a:pPr defTabSz="825500"/>
            <a:r>
              <a:rPr lang="nb-NO" sz="2000">
                <a:solidFill>
                  <a:srgbClr val="FFFFFF"/>
                </a:solidFill>
                <a:latin typeface="Georgia"/>
              </a:rPr>
              <a:t>Onsdag 21.august kl.18.00-19.30</a:t>
            </a:r>
          </a:p>
          <a:p>
            <a:pPr defTabSz="825500"/>
            <a:endParaRPr lang="nb-NO" sz="2400">
              <a:solidFill>
                <a:srgbClr val="FFFFFF"/>
              </a:solidFill>
              <a:latin typeface="Georgia"/>
            </a:endParaRPr>
          </a:p>
          <a:p>
            <a:pPr defTabSz="825500"/>
            <a:r>
              <a:rPr lang="nb-NO" sz="1400" b="1">
                <a:solidFill>
                  <a:schemeClr val="bg1"/>
                </a:solidFill>
                <a:latin typeface="Georgia"/>
              </a:rPr>
              <a:t>Påmelding: </a:t>
            </a:r>
            <a:br>
              <a:rPr lang="nb-NO" sz="1400">
                <a:solidFill>
                  <a:schemeClr val="bg1"/>
                </a:solidFill>
                <a:latin typeface="Georgia"/>
              </a:rPr>
            </a:br>
            <a:r>
              <a:rPr lang="nb-NO" sz="1400">
                <a:solidFill>
                  <a:schemeClr val="bg1"/>
                </a:solidFill>
                <a:latin typeface="Georgia"/>
              </a:rPr>
              <a:t>Innen søndag 18.august 2024: flekkeroymenighet.no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392718-034D-140C-41D9-1CFE1CE0ABDE}"/>
              </a:ext>
            </a:extLst>
          </p:cNvPr>
          <p:cNvSpPr txBox="1"/>
          <p:nvPr/>
        </p:nvSpPr>
        <p:spPr>
          <a:xfrm>
            <a:off x="968889" y="5757011"/>
            <a:ext cx="3830957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nb-NO" sz="2000">
                <a:solidFill>
                  <a:srgbClr val="FFFFFF"/>
                </a:solidFill>
                <a:latin typeface="Georgia"/>
              </a:rPr>
              <a:t>Trosopplæringstilbud </a:t>
            </a:r>
            <a:r>
              <a:rPr lang="en-US" sz="2000">
                <a:latin typeface="Georgia"/>
              </a:rPr>
              <a:t>​</a:t>
            </a:r>
            <a:br>
              <a:rPr lang="en-US" sz="2000">
                <a:latin typeface="Georgia"/>
              </a:rPr>
            </a:br>
            <a:r>
              <a:rPr lang="nb-NO" sz="2000">
                <a:solidFill>
                  <a:srgbClr val="FFFFFF"/>
                </a:solidFill>
                <a:latin typeface="Georgia"/>
              </a:rPr>
              <a:t>for 3. trinn</a:t>
            </a:r>
          </a:p>
          <a:p>
            <a:pPr defTabSz="825500"/>
            <a:r>
              <a:rPr lang="nb-NO" sz="1600">
                <a:solidFill>
                  <a:srgbClr val="FFFFFF"/>
                </a:solidFill>
                <a:latin typeface="Georgia"/>
              </a:rPr>
              <a:t>(alle på trinnet er velkommen!)</a:t>
            </a:r>
            <a:endParaRPr lang="en-US" sz="160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49A727F-5013-7424-2B58-710160722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576" y="3571545"/>
            <a:ext cx="2742713" cy="2057400"/>
          </a:xfrm>
          <a:prstGeom prst="rect">
            <a:avLst/>
          </a:prstGeom>
        </p:spPr>
      </p:pic>
      <p:pic>
        <p:nvPicPr>
          <p:cNvPr id="5" name="Bilde 4" descr="Et bilde som inneholder skjermbilde, mønster, sirkel, sort og hvit&#10;&#10;Automatisk generert beskrivelse">
            <a:extLst>
              <a:ext uri="{FF2B5EF4-FFF2-40B4-BE49-F238E27FC236}">
                <a16:creationId xmlns:a16="http://schemas.microsoft.com/office/drawing/2014/main" id="{EE98E989-02F2-C6EE-CEB8-D296996D4B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263" y="2730817"/>
            <a:ext cx="728911" cy="72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7323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8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B0A10-7D3D-E12C-D8A1-4F087588E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05" y="732633"/>
            <a:ext cx="4589549" cy="1259946"/>
          </a:xfrm>
        </p:spPr>
        <p:txBody>
          <a:bodyPr/>
          <a:lstStyle/>
          <a:p>
            <a:pPr algn="ctr"/>
            <a:r>
              <a:rPr lang="en-US" sz="2600">
                <a:solidFill>
                  <a:schemeClr val="bg1"/>
                </a:solidFill>
                <a:latin typeface="Georgia"/>
              </a:rPr>
              <a:t>AGENTKLUBBEN FOR</a:t>
            </a:r>
            <a:br>
              <a:rPr lang="en-US" sz="2600">
                <a:solidFill>
                  <a:schemeClr val="bg1"/>
                </a:solidFill>
                <a:latin typeface="Georgia"/>
              </a:rPr>
            </a:br>
            <a:r>
              <a:rPr lang="en-US" sz="2600">
                <a:solidFill>
                  <a:schemeClr val="bg1"/>
                </a:solidFill>
                <a:latin typeface="Georgia"/>
              </a:rPr>
              <a:t> 1.-3.</a:t>
            </a:r>
            <a:r>
              <a:rPr lang="en-US" sz="2000">
                <a:solidFill>
                  <a:schemeClr val="bg1"/>
                </a:solidFill>
                <a:latin typeface="Georgia"/>
              </a:rPr>
              <a:t>TRINN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DD29C-A858-BFEA-B5D5-CA1F395387F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69055" y="4266273"/>
            <a:ext cx="4589549" cy="1506011"/>
          </a:xfrm>
        </p:spPr>
        <p:txBody>
          <a:bodyPr lIns="50800" tIns="50800" rIns="50800" bIns="50800" anchor="ctr">
            <a:noAutofit/>
          </a:bodyPr>
          <a:lstStyle/>
          <a:p>
            <a:pPr marL="0" indent="0" algn="ctr">
              <a:buNone/>
            </a:pPr>
            <a:r>
              <a:rPr lang="en-US" sz="1400" err="1">
                <a:solidFill>
                  <a:schemeClr val="bg1"/>
                </a:solidFill>
                <a:latin typeface="Georgia"/>
              </a:rPr>
              <a:t>Hvor</a:t>
            </a:r>
            <a:r>
              <a:rPr lang="en-US" sz="1400">
                <a:solidFill>
                  <a:schemeClr val="bg1"/>
                </a:solidFill>
                <a:latin typeface="Georgia"/>
              </a:rPr>
              <a:t>:</a:t>
            </a:r>
            <a:endParaRPr lang="en-US" sz="140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err="1">
                <a:solidFill>
                  <a:schemeClr val="bg1"/>
                </a:solidFill>
                <a:latin typeface="Georgia"/>
              </a:rPr>
              <a:t>Flekkerøy</a:t>
            </a:r>
            <a:r>
              <a:rPr lang="en-US" sz="1400">
                <a:solidFill>
                  <a:schemeClr val="bg1"/>
                </a:solidFill>
                <a:latin typeface="Georgia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Georgia"/>
              </a:rPr>
              <a:t>kirke</a:t>
            </a:r>
            <a:endParaRPr lang="en-US" sz="140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err="1">
                <a:solidFill>
                  <a:schemeClr val="bg1"/>
                </a:solidFill>
                <a:latin typeface="Georgia"/>
              </a:rPr>
              <a:t>Når</a:t>
            </a:r>
            <a:r>
              <a:rPr lang="en-US" sz="1400">
                <a:solidFill>
                  <a:schemeClr val="bg1"/>
                </a:solidFill>
                <a:latin typeface="Georgia"/>
              </a:rPr>
              <a:t>:</a:t>
            </a:r>
            <a:endParaRPr lang="en-US" sz="140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>
                <a:solidFill>
                  <a:schemeClr val="bg1"/>
                </a:solidFill>
                <a:latin typeface="Georgia"/>
              </a:rPr>
              <a:t>kl.11.00, under </a:t>
            </a:r>
            <a:r>
              <a:rPr lang="en-US" sz="1400" err="1">
                <a:solidFill>
                  <a:schemeClr val="bg1"/>
                </a:solidFill>
                <a:latin typeface="Georgia"/>
              </a:rPr>
              <a:t>gudstjenesten</a:t>
            </a:r>
            <a:r>
              <a:rPr lang="en-US" sz="1400">
                <a:solidFill>
                  <a:schemeClr val="bg1"/>
                </a:solidFill>
                <a:latin typeface="Georgia"/>
              </a:rPr>
              <a:t>.</a:t>
            </a:r>
          </a:p>
          <a:p>
            <a:pPr marL="0" indent="0" algn="ctr">
              <a:buNone/>
            </a:pPr>
            <a:r>
              <a:rPr lang="en-US" sz="1400" err="1">
                <a:solidFill>
                  <a:schemeClr val="bg1"/>
                </a:solidFill>
                <a:latin typeface="Georgia"/>
              </a:rPr>
              <a:t>Innhold</a:t>
            </a:r>
            <a:r>
              <a:rPr lang="en-US" sz="1400">
                <a:solidFill>
                  <a:schemeClr val="bg1"/>
                </a:solidFill>
                <a:latin typeface="Georgia"/>
              </a:rPr>
              <a:t>:</a:t>
            </a:r>
          </a:p>
          <a:p>
            <a:pPr marL="0" indent="0" algn="ctr">
              <a:buNone/>
            </a:pPr>
            <a:r>
              <a:rPr lang="en-US" sz="1400" err="1">
                <a:solidFill>
                  <a:schemeClr val="bg1"/>
                </a:solidFill>
                <a:latin typeface="Georgia"/>
              </a:rPr>
              <a:t>bibelfortelling</a:t>
            </a:r>
            <a:r>
              <a:rPr lang="en-US" sz="1400">
                <a:solidFill>
                  <a:schemeClr val="bg1"/>
                </a:solidFill>
                <a:latin typeface="Georgia"/>
              </a:rPr>
              <a:t>, </a:t>
            </a:r>
            <a:r>
              <a:rPr lang="en-US" sz="1400" err="1">
                <a:solidFill>
                  <a:schemeClr val="bg1"/>
                </a:solidFill>
                <a:latin typeface="Georgia"/>
              </a:rPr>
              <a:t>agentoppdrag</a:t>
            </a:r>
            <a:r>
              <a:rPr lang="en-US" sz="1400">
                <a:solidFill>
                  <a:schemeClr val="bg1"/>
                </a:solidFill>
                <a:latin typeface="Georgia"/>
              </a:rPr>
              <a:t>, lek  </a:t>
            </a:r>
            <a:r>
              <a:rPr lang="en-US" sz="1400" err="1">
                <a:solidFill>
                  <a:schemeClr val="bg1"/>
                </a:solidFill>
                <a:latin typeface="Georgia"/>
              </a:rPr>
              <a:t>og</a:t>
            </a:r>
            <a:r>
              <a:rPr lang="en-US" sz="1400">
                <a:solidFill>
                  <a:schemeClr val="bg1"/>
                </a:solidFill>
                <a:latin typeface="Georgia"/>
              </a:rPr>
              <a:t> sang.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F926D-4F91-43D1-2B2A-140C4E357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843" y="6415706"/>
            <a:ext cx="1758720" cy="321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D59CFC-374C-B559-FA6F-865B1CE78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663" y="2082967"/>
            <a:ext cx="2400457" cy="1865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08F3C3-1D1E-C9E1-F8D4-4F8FEE183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796" y="6901562"/>
            <a:ext cx="2062374" cy="39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5985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4E310-7235-6AE3-6DF7-0230273BC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62" y="707477"/>
            <a:ext cx="4589549" cy="1259946"/>
          </a:xfrm>
        </p:spPr>
        <p:txBody>
          <a:bodyPr lIns="50800" tIns="50800" rIns="50800" bIns="50800" anchor="ctr">
            <a:noAutofit/>
          </a:bodyPr>
          <a:lstStyle/>
          <a:p>
            <a:pPr algn="ctr"/>
            <a:br>
              <a:rPr lang="en-US" sz="3200" b="1">
                <a:latin typeface="Georgia"/>
              </a:rPr>
            </a:br>
            <a:endParaRPr lang="en-US" sz="3200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BEB3A-DD0F-F5DB-4A68-362937BF90A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69055" y="5503985"/>
            <a:ext cx="4589549" cy="950950"/>
          </a:xfrm>
        </p:spPr>
        <p:txBody>
          <a:bodyPr lIns="50800" tIns="50800" rIns="50800" bIns="50800" anchor="ctr"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1000"/>
              </a:spcBef>
              <a:buNone/>
            </a:pPr>
            <a:r>
              <a:rPr lang="en-US" sz="1800" b="1" err="1"/>
              <a:t>Møtes</a:t>
            </a:r>
            <a:r>
              <a:rPr lang="en-US" sz="1800" b="1"/>
              <a:t> </a:t>
            </a:r>
            <a:r>
              <a:rPr lang="en-US" sz="1800" b="1" err="1"/>
              <a:t>i</a:t>
            </a:r>
            <a:r>
              <a:rPr lang="en-US" sz="1800" b="1"/>
              <a:t> </a:t>
            </a:r>
            <a:r>
              <a:rPr lang="en-US" sz="1800" b="1" err="1"/>
              <a:t>kirkesalen</a:t>
            </a:r>
            <a:r>
              <a:rPr lang="en-US" sz="1800" b="1"/>
              <a:t>.</a:t>
            </a:r>
            <a:endParaRPr lang="en-US" sz="1800"/>
          </a:p>
          <a:p>
            <a:pPr marL="0" indent="0" algn="ctr">
              <a:lnSpc>
                <a:spcPct val="120000"/>
              </a:lnSpc>
              <a:spcBef>
                <a:spcPts val="1000"/>
              </a:spcBef>
              <a:buNone/>
            </a:pPr>
            <a:r>
              <a:rPr lang="en-US" sz="1800" b="1"/>
              <a:t>Har </a:t>
            </a:r>
            <a:r>
              <a:rPr lang="en-US" sz="1800" b="1" err="1"/>
              <a:t>samlingen</a:t>
            </a:r>
            <a:r>
              <a:rPr lang="en-US" sz="1800" b="1"/>
              <a:t> </a:t>
            </a:r>
            <a:r>
              <a:rPr lang="en-US" sz="1800" b="1" err="1"/>
              <a:t>i</a:t>
            </a:r>
            <a:r>
              <a:rPr lang="en-US" sz="1800" b="1"/>
              <a:t> </a:t>
            </a:r>
            <a:r>
              <a:rPr lang="en-US" sz="1800" b="1" err="1"/>
              <a:t>Puls</a:t>
            </a:r>
            <a:r>
              <a:rPr lang="en-US" sz="1800" b="1"/>
              <a:t>. (</a:t>
            </a:r>
            <a:r>
              <a:rPr lang="en-US" sz="1800" b="1" err="1"/>
              <a:t>underetasjen</a:t>
            </a:r>
            <a:r>
              <a:rPr lang="en-US" sz="1800" b="1"/>
              <a:t>)</a:t>
            </a:r>
            <a:endParaRPr lang="en-US" sz="1800"/>
          </a:p>
          <a:p>
            <a:pPr marL="0" indent="0" algn="ctr">
              <a:lnSpc>
                <a:spcPct val="120000"/>
              </a:lnSpc>
              <a:spcBef>
                <a:spcPts val="1000"/>
              </a:spcBef>
              <a:buNone/>
            </a:pPr>
            <a:r>
              <a:rPr lang="en-US" sz="1800" b="1" err="1"/>
              <a:t>Andakt</a:t>
            </a:r>
            <a:r>
              <a:rPr lang="en-US" sz="1800" b="1"/>
              <a:t>, Lek </a:t>
            </a:r>
            <a:r>
              <a:rPr lang="en-US" sz="1800" b="1" err="1"/>
              <a:t>og</a:t>
            </a:r>
            <a:r>
              <a:rPr lang="en-US" sz="1800" b="1"/>
              <a:t> spill</a:t>
            </a:r>
            <a:r>
              <a:rPr lang="en-US" sz="1800"/>
              <a:t>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FE228AA-1FEB-41B3-FD9B-79DE44E44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3" b="18300"/>
          <a:stretch/>
        </p:blipFill>
        <p:spPr bwMode="auto">
          <a:xfrm>
            <a:off x="1140417" y="2337381"/>
            <a:ext cx="2940276" cy="289693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D24F3B-378A-A93D-D28D-3FBAD1084A62}"/>
              </a:ext>
            </a:extLst>
          </p:cNvPr>
          <p:cNvSpPr txBox="1"/>
          <p:nvPr/>
        </p:nvSpPr>
        <p:spPr>
          <a:xfrm>
            <a:off x="1001128" y="395511"/>
            <a:ext cx="2719416" cy="17568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en-US" sz="2800">
                <a:latin typeface="Neue Haas Grotesk Text Pro"/>
              </a:rPr>
              <a:t>4.-8.trinn​!</a:t>
            </a:r>
          </a:p>
          <a:p>
            <a:pPr defTabSz="825500"/>
            <a:endParaRPr lang="en-US" sz="2800"/>
          </a:p>
          <a:p>
            <a:pPr defTabSz="825500"/>
            <a:r>
              <a:rPr lang="en-US" sz="2000">
                <a:latin typeface="Neue Haas Grotesk Text Pro"/>
              </a:rPr>
              <a:t> </a:t>
            </a:r>
            <a:r>
              <a:rPr lang="en-US" sz="2000">
                <a:latin typeface="Georgia" panose="02040502050405020303" pitchFamily="18" charset="0"/>
              </a:rPr>
              <a:t>Flekkerøy Kirke</a:t>
            </a:r>
          </a:p>
          <a:p>
            <a:pPr defTabSz="825500"/>
            <a:endParaRPr lang="en-US" sz="1150">
              <a:latin typeface="Georgia" panose="02040502050405020303" pitchFamily="18" charset="0"/>
            </a:endParaRPr>
          </a:p>
          <a:p>
            <a:pPr defTabSz="825500"/>
            <a:r>
              <a:rPr lang="en-US" sz="2000">
                <a:latin typeface="Georgia" panose="02040502050405020303" pitchFamily="18" charset="0"/>
              </a:rPr>
              <a:t> </a:t>
            </a:r>
            <a:r>
              <a:rPr lang="en-US" sz="2000" err="1">
                <a:latin typeface="Georgia" panose="02040502050405020303" pitchFamily="18" charset="0"/>
              </a:rPr>
              <a:t>søndager</a:t>
            </a:r>
            <a:r>
              <a:rPr lang="en-US" sz="2000">
                <a:latin typeface="Georgia" panose="02040502050405020303" pitchFamily="18" charset="0"/>
              </a:rPr>
              <a:t> kl.11.00</a:t>
            </a:r>
            <a:endParaRPr lang="en-US" sz="1150">
              <a:latin typeface="Georgia" panose="020405020504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D1158-0268-FEA8-1049-7BF7B0676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442" y="6922354"/>
            <a:ext cx="1872102" cy="32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2401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DC69A38-3715-54F8-5F48-3A05F9446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0384" y="5861358"/>
            <a:ext cx="5344016" cy="634933"/>
          </a:xfrm>
        </p:spPr>
        <p:txBody>
          <a:bodyPr/>
          <a:lstStyle/>
          <a:p>
            <a:pPr algn="ctr"/>
            <a:r>
              <a:rPr lang="en-US" sz="2400" err="1">
                <a:latin typeface="Georgia"/>
              </a:rPr>
              <a:t>Innhold</a:t>
            </a:r>
            <a:r>
              <a:rPr lang="en-US" sz="2400">
                <a:latin typeface="Georgia"/>
              </a:rPr>
              <a:t>: </a:t>
            </a:r>
            <a:endParaRPr lang="en-US" sz="2400"/>
          </a:p>
          <a:p>
            <a:pPr algn="ctr"/>
            <a:r>
              <a:rPr lang="en-US" sz="2000" err="1">
                <a:latin typeface="Georgia"/>
              </a:rPr>
              <a:t>Ulike</a:t>
            </a:r>
            <a:r>
              <a:rPr lang="en-US" sz="2000">
                <a:latin typeface="Georgia"/>
              </a:rPr>
              <a:t> </a:t>
            </a:r>
            <a:r>
              <a:rPr lang="en-US" sz="2000" err="1">
                <a:latin typeface="Georgia"/>
              </a:rPr>
              <a:t>aktiviteter</a:t>
            </a:r>
            <a:r>
              <a:rPr lang="en-US" sz="2400">
                <a:latin typeface="Georgia"/>
              </a:rPr>
              <a:t>, </a:t>
            </a:r>
            <a:r>
              <a:rPr lang="en-US" sz="1800">
                <a:latin typeface="Georgia"/>
              </a:rPr>
              <a:t> spill </a:t>
            </a:r>
            <a:r>
              <a:rPr lang="en-US" sz="1800" err="1">
                <a:latin typeface="Georgia"/>
              </a:rPr>
              <a:t>og</a:t>
            </a:r>
            <a:r>
              <a:rPr lang="en-US" sz="1800">
                <a:latin typeface="Georgia"/>
              </a:rPr>
              <a:t> kiosk</a:t>
            </a:r>
            <a:endParaRPr lang="en-US" sz="1800"/>
          </a:p>
          <a:p>
            <a:pPr algn="ctr">
              <a:buNone/>
            </a:pPr>
            <a:r>
              <a:rPr lang="en-US" sz="1800" err="1">
                <a:latin typeface="Georgia"/>
              </a:rPr>
              <a:t>Andakt</a:t>
            </a:r>
            <a:r>
              <a:rPr lang="en-US" sz="1800">
                <a:latin typeface="Georgia"/>
              </a:rPr>
              <a:t> </a:t>
            </a:r>
            <a:r>
              <a:rPr lang="en-US" sz="1800" err="1">
                <a:latin typeface="Georgia"/>
              </a:rPr>
              <a:t>på</a:t>
            </a:r>
            <a:r>
              <a:rPr lang="en-US" sz="1800">
                <a:latin typeface="Georgia"/>
              </a:rPr>
              <a:t> You2</a:t>
            </a:r>
            <a:endParaRPr lang="en-US" sz="18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2EE64B-B442-7BE1-F0F0-D70F63B1E0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6987" y="1099646"/>
            <a:ext cx="3478066" cy="628489"/>
          </a:xfrm>
        </p:spPr>
        <p:txBody>
          <a:bodyPr/>
          <a:lstStyle/>
          <a:p>
            <a:pPr algn="ctr"/>
            <a:r>
              <a:rPr lang="en-US" sz="3600" b="1">
                <a:latin typeface="Georgia"/>
              </a:rPr>
              <a:t>You2/ chill for 6.-8.trinn!</a:t>
            </a:r>
            <a:endParaRPr lang="en-US" sz="4400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537DD0-9CF7-5338-F4CD-23EEC87B9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284" y="1961938"/>
            <a:ext cx="2743666" cy="1399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AFFE8B-D2C7-29D8-B649-ACA241DB6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303" y="6967337"/>
            <a:ext cx="1941236" cy="3215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508339-1739-5DE7-1F62-E11D0D208277}"/>
              </a:ext>
            </a:extLst>
          </p:cNvPr>
          <p:cNvSpPr txBox="1"/>
          <p:nvPr/>
        </p:nvSpPr>
        <p:spPr>
          <a:xfrm>
            <a:off x="602435" y="3454216"/>
            <a:ext cx="4277277" cy="212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en-US" sz="2400">
                <a:solidFill>
                  <a:srgbClr val="FFFFFF"/>
                </a:solidFill>
                <a:latin typeface="Helvetica Neue Medium"/>
                <a:cs typeface="Segoe UI"/>
              </a:rPr>
              <a:t>Fredager </a:t>
            </a:r>
            <a:r>
              <a:rPr lang="en-US" sz="2400" err="1">
                <a:solidFill>
                  <a:srgbClr val="FFFFFF"/>
                </a:solidFill>
                <a:latin typeface="Helvetica Neue Medium"/>
                <a:cs typeface="Segoe UI"/>
              </a:rPr>
              <a:t>i</a:t>
            </a:r>
            <a:r>
              <a:rPr lang="en-US" sz="2400">
                <a:solidFill>
                  <a:srgbClr val="FFFFFF"/>
                </a:solidFill>
                <a:latin typeface="Helvetica Neue Medium"/>
                <a:cs typeface="Segoe UI"/>
              </a:rPr>
              <a:t> Puls, </a:t>
            </a:r>
            <a:endParaRPr lang="en-US">
              <a:cs typeface="Segoe UI"/>
            </a:endParaRPr>
          </a:p>
          <a:p>
            <a:pPr defTabSz="825500"/>
            <a:r>
              <a:rPr lang="en-US" sz="2400" err="1">
                <a:solidFill>
                  <a:srgbClr val="FFFFFF"/>
                </a:solidFill>
                <a:latin typeface="Helvetica Neue Medium"/>
                <a:cs typeface="Segoe UI"/>
              </a:rPr>
              <a:t>underetasjen</a:t>
            </a:r>
            <a:r>
              <a:rPr lang="en-US" sz="2400">
                <a:solidFill>
                  <a:srgbClr val="FFFFFF"/>
                </a:solidFill>
                <a:latin typeface="Helvetica Neue Medium"/>
                <a:cs typeface="Segoe UI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Helvetica Neue Medium"/>
                <a:cs typeface="Segoe UI"/>
              </a:rPr>
              <a:t>i</a:t>
            </a:r>
            <a:r>
              <a:rPr lang="en-US" sz="2400">
                <a:solidFill>
                  <a:srgbClr val="FFFFFF"/>
                </a:solidFill>
                <a:latin typeface="Helvetica Neue Medium"/>
                <a:cs typeface="Segoe UI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Helvetica Neue Medium"/>
                <a:cs typeface="Segoe UI"/>
              </a:rPr>
              <a:t>Flekkerøy</a:t>
            </a:r>
            <a:r>
              <a:rPr lang="en-US" sz="2400">
                <a:solidFill>
                  <a:srgbClr val="FFFFFF"/>
                </a:solidFill>
                <a:latin typeface="Helvetica Neue Medium"/>
                <a:cs typeface="Segoe UI"/>
              </a:rPr>
              <a:t> </a:t>
            </a:r>
            <a:r>
              <a:rPr lang="en-US" sz="2400" err="1">
                <a:solidFill>
                  <a:srgbClr val="FFFFFF"/>
                </a:solidFill>
                <a:latin typeface="Helvetica Neue Medium"/>
                <a:cs typeface="Segoe UI"/>
              </a:rPr>
              <a:t>kirke</a:t>
            </a:r>
            <a:r>
              <a:rPr lang="en-US" sz="2400">
                <a:solidFill>
                  <a:srgbClr val="FFFFFF"/>
                </a:solidFill>
                <a:latin typeface="Helvetica Neue Medium"/>
                <a:cs typeface="Segoe UI"/>
              </a:rPr>
              <a:t>. </a:t>
            </a:r>
            <a:endParaRPr lang="en-US" sz="1150">
              <a:cs typeface="Segoe UI"/>
            </a:endParaRPr>
          </a:p>
          <a:p>
            <a:pPr defTabSz="825500"/>
            <a:r>
              <a:rPr lang="en-US" sz="2400">
                <a:solidFill>
                  <a:srgbClr val="FFFFFF"/>
                </a:solidFill>
                <a:latin typeface="Helvetica Neue Medium"/>
                <a:cs typeface="Segoe UI"/>
              </a:rPr>
              <a:t>Fra kl.19.00-21.00</a:t>
            </a:r>
          </a:p>
          <a:p>
            <a:pPr defTabSz="825500"/>
            <a:endParaRPr lang="en-US" sz="1150"/>
          </a:p>
          <a:p>
            <a:pPr defTabSz="825500"/>
            <a:r>
              <a:rPr lang="en-US" sz="1800" err="1">
                <a:solidFill>
                  <a:srgbClr val="FFFFFF"/>
                </a:solidFill>
                <a:latin typeface="Helvetica Neue Medium"/>
                <a:cs typeface="Segoe UI"/>
              </a:rPr>
              <a:t>Oppstart</a:t>
            </a:r>
            <a:r>
              <a:rPr lang="en-US" sz="1800">
                <a:solidFill>
                  <a:srgbClr val="FFFFFF"/>
                </a:solidFill>
                <a:latin typeface="Helvetica Neue Medium"/>
                <a:cs typeface="Segoe UI"/>
              </a:rPr>
              <a:t> </a:t>
            </a:r>
            <a:r>
              <a:rPr lang="en-US" sz="1800" err="1">
                <a:solidFill>
                  <a:srgbClr val="FFFFFF"/>
                </a:solidFill>
                <a:latin typeface="Helvetica Neue Medium"/>
                <a:cs typeface="Segoe UI"/>
              </a:rPr>
              <a:t>fredag</a:t>
            </a:r>
            <a:r>
              <a:rPr lang="en-US" sz="1800">
                <a:solidFill>
                  <a:srgbClr val="FFFFFF"/>
                </a:solidFill>
                <a:latin typeface="Helvetica Neue Medium"/>
                <a:cs typeface="Segoe UI"/>
              </a:rPr>
              <a:t> 30.august</a:t>
            </a:r>
            <a:r>
              <a:rPr lang="en-US" sz="2400">
                <a:solidFill>
                  <a:srgbClr val="FFFFFF"/>
                </a:solidFill>
                <a:latin typeface="Helvetica Neue Medium"/>
                <a:cs typeface="Segoe U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86642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A0D76B-B78E-4B7B-AD4C-76F255CD17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583" y="3140099"/>
            <a:ext cx="3515157" cy="1609303"/>
          </a:xfrm>
        </p:spPr>
        <p:txBody>
          <a:bodyPr/>
          <a:lstStyle/>
          <a:p>
            <a:pPr algn="ctr"/>
            <a:br>
              <a:rPr lang="nb-NO" sz="2000" b="1"/>
            </a:br>
            <a:br>
              <a:rPr lang="nb-NO" sz="2000" b="1">
                <a:latin typeface="Georgia"/>
              </a:rPr>
            </a:br>
            <a:br>
              <a:rPr lang="nb-NO" sz="2000" b="1">
                <a:latin typeface="Georgia"/>
              </a:rPr>
            </a:br>
            <a:br>
              <a:rPr lang="nb-NO" sz="2000">
                <a:latin typeface="Georgia"/>
              </a:rPr>
            </a:br>
            <a:br>
              <a:rPr lang="nb-NO" sz="2000"/>
            </a:br>
            <a:br>
              <a:rPr lang="nb-NO" sz="2000">
                <a:latin typeface="Georgia"/>
              </a:rPr>
            </a:br>
            <a:br>
              <a:rPr lang="nb-NO" sz="2000"/>
            </a:br>
            <a:endParaRPr lang="nb-NO" sz="2000"/>
          </a:p>
        </p:txBody>
      </p:sp>
      <p:pic>
        <p:nvPicPr>
          <p:cNvPr id="15" name="Bilde 14" descr="Et bilde som inneholder tekst&#10;&#10;Automatisk generert beskrivelse">
            <a:extLst>
              <a:ext uri="{FF2B5EF4-FFF2-40B4-BE49-F238E27FC236}">
                <a16:creationId xmlns:a16="http://schemas.microsoft.com/office/drawing/2014/main" id="{2A6F25DB-2A9B-80B7-0D5D-99063C707F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71" y="6497638"/>
            <a:ext cx="1848138" cy="3295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C4E874-F681-16E8-5C56-34DB98A2DB35}"/>
              </a:ext>
            </a:extLst>
          </p:cNvPr>
          <p:cNvSpPr txBox="1"/>
          <p:nvPr/>
        </p:nvSpPr>
        <p:spPr>
          <a:xfrm>
            <a:off x="157401" y="1569483"/>
            <a:ext cx="4441519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en-US" sz="2800">
                <a:solidFill>
                  <a:schemeClr val="bg1"/>
                </a:solidFill>
                <a:latin typeface="Georgia"/>
              </a:rPr>
              <a:t>BIBEL-GUDSTJENESTE 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392718-034D-140C-41D9-1CFE1CE0ABDE}"/>
              </a:ext>
            </a:extLst>
          </p:cNvPr>
          <p:cNvSpPr txBox="1"/>
          <p:nvPr/>
        </p:nvSpPr>
        <p:spPr>
          <a:xfrm>
            <a:off x="845365" y="3551158"/>
            <a:ext cx="3350989" cy="2072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nb-NO" sz="2400">
                <a:solidFill>
                  <a:srgbClr val="FFFFFF"/>
                </a:solidFill>
                <a:latin typeface="Georgia"/>
              </a:rPr>
              <a:t>tirsdag 15.oktober kl.18.00 i </a:t>
            </a:r>
          </a:p>
          <a:p>
            <a:pPr defTabSz="825500"/>
            <a:r>
              <a:rPr lang="nb-NO" sz="2400">
                <a:solidFill>
                  <a:srgbClr val="FFFFFF"/>
                </a:solidFill>
                <a:latin typeface="Georgia"/>
              </a:rPr>
              <a:t>Flekkerøy kirke.</a:t>
            </a:r>
          </a:p>
          <a:p>
            <a:pPr defTabSz="825500"/>
            <a:endParaRPr lang="nb-NO" sz="2400">
              <a:solidFill>
                <a:srgbClr val="FFFFFF"/>
              </a:solidFill>
              <a:latin typeface="Georgia"/>
            </a:endParaRPr>
          </a:p>
          <a:p>
            <a:pPr defTabSz="825500"/>
            <a:r>
              <a:rPr lang="nb-NO" sz="1600">
                <a:solidFill>
                  <a:srgbClr val="FFFFFF"/>
                </a:solidFill>
                <a:latin typeface="Georgia"/>
              </a:rPr>
              <a:t>Påmelding for å motta bibel: flekkeroymenighet.no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37FE3E-502E-24C8-00C8-E5C335794465}"/>
              </a:ext>
            </a:extLst>
          </p:cNvPr>
          <p:cNvSpPr txBox="1"/>
          <p:nvPr/>
        </p:nvSpPr>
        <p:spPr>
          <a:xfrm>
            <a:off x="334653" y="2712344"/>
            <a:ext cx="437241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nb-NO" sz="2400">
                <a:solidFill>
                  <a:srgbClr val="FFFFFF"/>
                </a:solidFill>
                <a:latin typeface="Georgia"/>
              </a:rPr>
              <a:t>Alle på 5.trinn inviteres </a:t>
            </a:r>
          </a:p>
          <a:p>
            <a:pPr defTabSz="825500"/>
            <a:r>
              <a:rPr lang="nb-NO" sz="2400">
                <a:solidFill>
                  <a:srgbClr val="FFFFFF"/>
                </a:solidFill>
                <a:latin typeface="Georgia"/>
              </a:rPr>
              <a:t>til å motta en gratis bibel</a:t>
            </a:r>
            <a:endParaRPr lang="en-US" sz="24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B084131-3204-B1CD-E9EB-38CDD8D58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135" y="5588216"/>
            <a:ext cx="671210" cy="67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46015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A0D76B-B78E-4B7B-AD4C-76F255CD17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8805" y="1610202"/>
            <a:ext cx="3515157" cy="1810294"/>
          </a:xfrm>
        </p:spPr>
        <p:txBody>
          <a:bodyPr/>
          <a:lstStyle/>
          <a:p>
            <a:pPr algn="ctr"/>
            <a:br>
              <a:rPr lang="nb-NO" sz="2000" b="1"/>
            </a:br>
            <a:br>
              <a:rPr lang="nb-NO" sz="2000" b="1">
                <a:latin typeface="Georgia"/>
              </a:rPr>
            </a:br>
            <a:br>
              <a:rPr lang="nb-NO" sz="2000" b="1">
                <a:latin typeface="Georgia"/>
              </a:rPr>
            </a:br>
            <a:br>
              <a:rPr lang="nb-NO" sz="2000">
                <a:latin typeface="Georgia"/>
              </a:rPr>
            </a:br>
            <a:br>
              <a:rPr lang="nb-NO" sz="2000"/>
            </a:br>
            <a:br>
              <a:rPr lang="nb-NO" sz="2000">
                <a:latin typeface="Georgia"/>
              </a:rPr>
            </a:br>
            <a:r>
              <a:rPr lang="nb-NO" sz="1800">
                <a:latin typeface="Georgia"/>
              </a:rPr>
              <a:t>6 onsdager fra 23 okt.-27.nov. kl. 13.15-15.00</a:t>
            </a:r>
            <a:br>
              <a:rPr lang="nb-NO" sz="1800"/>
            </a:br>
            <a:r>
              <a:rPr lang="nb-NO" sz="1800">
                <a:latin typeface="Georgia"/>
              </a:rPr>
              <a:t>i Flekkerøy kirke</a:t>
            </a:r>
            <a:br>
              <a:rPr lang="nb-NO" sz="2000"/>
            </a:br>
            <a:br>
              <a:rPr lang="nb-NO" sz="2000"/>
            </a:br>
            <a:br>
              <a:rPr lang="nb-NO" sz="2000"/>
            </a:br>
            <a:endParaRPr lang="nb-NO" sz="2000"/>
          </a:p>
        </p:txBody>
      </p:sp>
      <p:pic>
        <p:nvPicPr>
          <p:cNvPr id="15" name="Bilde 14" descr="Et bilde som inneholder tekst&#10;&#10;Automatisk generert beskrivelse">
            <a:extLst>
              <a:ext uri="{FF2B5EF4-FFF2-40B4-BE49-F238E27FC236}">
                <a16:creationId xmlns:a16="http://schemas.microsoft.com/office/drawing/2014/main" id="{2A6F25DB-2A9B-80B7-0D5D-99063C707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616" y="6978594"/>
            <a:ext cx="1631645" cy="290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C4E874-F681-16E8-5C56-34DB98A2DB35}"/>
              </a:ext>
            </a:extLst>
          </p:cNvPr>
          <p:cNvSpPr txBox="1"/>
          <p:nvPr/>
        </p:nvSpPr>
        <p:spPr>
          <a:xfrm>
            <a:off x="713539" y="491951"/>
            <a:ext cx="3550418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nb-NO" sz="3200">
                <a:solidFill>
                  <a:srgbClr val="FFFFFF"/>
                </a:solidFill>
                <a:latin typeface="Georgia"/>
              </a:rPr>
              <a:t>Bli med på </a:t>
            </a:r>
            <a:r>
              <a:rPr lang="en-US" sz="3200">
                <a:latin typeface="Georgia"/>
              </a:rPr>
              <a:t>​</a:t>
            </a:r>
            <a:br>
              <a:rPr lang="en-US" sz="3200">
                <a:latin typeface="Georgia"/>
              </a:rPr>
            </a:br>
            <a:r>
              <a:rPr lang="en-US" sz="3200" err="1">
                <a:solidFill>
                  <a:schemeClr val="bg1"/>
                </a:solidFill>
                <a:latin typeface="Georgia"/>
              </a:rPr>
              <a:t>bibelkurs</a:t>
            </a:r>
            <a:endParaRPr lang="en-US" sz="3200">
              <a:solidFill>
                <a:schemeClr val="bg1"/>
              </a:solidFill>
              <a:latin typeface="Georgi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392718-034D-140C-41D9-1CFE1CE0ABDE}"/>
              </a:ext>
            </a:extLst>
          </p:cNvPr>
          <p:cNvSpPr txBox="1"/>
          <p:nvPr/>
        </p:nvSpPr>
        <p:spPr>
          <a:xfrm>
            <a:off x="1138572" y="5906075"/>
            <a:ext cx="3350989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nb-NO" sz="1800">
                <a:solidFill>
                  <a:srgbClr val="FFFFFF"/>
                </a:solidFill>
                <a:latin typeface="Georgia"/>
              </a:rPr>
              <a:t>Trosopplæringstilbud </a:t>
            </a:r>
            <a:r>
              <a:rPr lang="en-US" sz="1800">
                <a:latin typeface="Georgia"/>
              </a:rPr>
              <a:t>​</a:t>
            </a:r>
            <a:br>
              <a:rPr lang="en-US" sz="1800">
                <a:latin typeface="Georgia"/>
              </a:rPr>
            </a:br>
            <a:r>
              <a:rPr lang="nb-NO" sz="1800">
                <a:solidFill>
                  <a:srgbClr val="FFFFFF"/>
                </a:solidFill>
                <a:latin typeface="Georgia"/>
              </a:rPr>
              <a:t>for 5. trinn </a:t>
            </a:r>
          </a:p>
          <a:p>
            <a:pPr defTabSz="825500"/>
            <a:r>
              <a:rPr lang="nb-NO" sz="1400">
                <a:solidFill>
                  <a:srgbClr val="FFFFFF"/>
                </a:solidFill>
                <a:latin typeface="Georgia"/>
              </a:rPr>
              <a:t>(alle på trinnet er velkommen)</a:t>
            </a:r>
            <a:endParaRPr lang="en-US" sz="140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70EFF01-C3EA-F8FF-A6BA-947C432A3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754" y="2534756"/>
            <a:ext cx="2971800" cy="1810294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E26147BC-A4E6-508D-774B-A2B71749D6C6}"/>
              </a:ext>
            </a:extLst>
          </p:cNvPr>
          <p:cNvSpPr txBox="1"/>
          <p:nvPr/>
        </p:nvSpPr>
        <p:spPr>
          <a:xfrm>
            <a:off x="797421" y="4443706"/>
            <a:ext cx="4110037" cy="14003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algn="ctr" rtl="0" fontAlgn="base"/>
            <a:r>
              <a:rPr lang="nb-NO" sz="1600" b="1" i="0">
                <a:solidFill>
                  <a:schemeClr val="bg1"/>
                </a:solidFill>
                <a:effectLst/>
                <a:latin typeface="Wigrum"/>
              </a:rPr>
              <a:t>Innhold</a:t>
            </a:r>
            <a:r>
              <a:rPr lang="nb-NO" sz="1600" b="0" i="0">
                <a:solidFill>
                  <a:schemeClr val="bg1"/>
                </a:solidFill>
                <a:effectLst/>
                <a:latin typeface="Wigrum"/>
              </a:rPr>
              <a:t> :</a:t>
            </a:r>
          </a:p>
          <a:p>
            <a:pPr algn="ctr" rtl="0" fontAlgn="base"/>
            <a:r>
              <a:rPr lang="nb-NO" sz="1400">
                <a:solidFill>
                  <a:schemeClr val="bg1"/>
                </a:solidFill>
                <a:latin typeface="Wigrum"/>
              </a:rPr>
              <a:t>M</a:t>
            </a:r>
            <a:r>
              <a:rPr lang="nb-NO" sz="1400" b="1" i="0">
                <a:solidFill>
                  <a:schemeClr val="bg1"/>
                </a:solidFill>
                <a:effectLst/>
                <a:latin typeface="Wigrum"/>
              </a:rPr>
              <a:t>åltid, undervisning rundt bibeltekster, ulike aktiviteter .</a:t>
            </a:r>
          </a:p>
          <a:p>
            <a:pPr algn="ctr" rtl="0" fontAlgn="base"/>
            <a:endParaRPr lang="nb-NO" sz="1100">
              <a:solidFill>
                <a:schemeClr val="bg1"/>
              </a:solidFill>
              <a:latin typeface="Wigrum" panose="02000000000000000000" pitchFamily="50" charset="0"/>
            </a:endParaRPr>
          </a:p>
          <a:p>
            <a:pPr algn="ctr" rtl="0" fontAlgn="base"/>
            <a:r>
              <a:rPr lang="nb-NO" sz="1600" b="1" i="0">
                <a:solidFill>
                  <a:schemeClr val="bg1"/>
                </a:solidFill>
                <a:effectLst/>
                <a:latin typeface="Wigrum"/>
              </a:rPr>
              <a:t>Påmelding</a:t>
            </a:r>
            <a:r>
              <a:rPr lang="nb-NO" sz="1100" b="1" i="0">
                <a:solidFill>
                  <a:schemeClr val="bg1"/>
                </a:solidFill>
                <a:effectLst/>
                <a:latin typeface="Wigrum"/>
              </a:rPr>
              <a:t> :</a:t>
            </a:r>
          </a:p>
          <a:p>
            <a:pPr algn="ctr" rtl="0" fontAlgn="base"/>
            <a:r>
              <a:rPr lang="nb-NO" sz="1200" b="1" i="0">
                <a:solidFill>
                  <a:schemeClr val="bg1"/>
                </a:solidFill>
                <a:effectLst/>
                <a:latin typeface="Wigrum"/>
              </a:rPr>
              <a:t> </a:t>
            </a:r>
            <a:r>
              <a:rPr lang="nb-NO" sz="1400" b="1" i="0">
                <a:solidFill>
                  <a:schemeClr val="bg1"/>
                </a:solidFill>
                <a:effectLst/>
                <a:latin typeface="Wigrum"/>
              </a:rPr>
              <a:t>flekkeroymenighet.no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0045C05-E097-52EA-5AD5-D76DAB731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51" y="5161698"/>
            <a:ext cx="603617" cy="60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20765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67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A0D76B-B78E-4B7B-AD4C-76F255CD17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885" y="1204546"/>
            <a:ext cx="4739053" cy="3472962"/>
          </a:xfrm>
        </p:spPr>
        <p:txBody>
          <a:bodyPr/>
          <a:lstStyle/>
          <a:p>
            <a:pPr algn="ctr"/>
            <a:r>
              <a:rPr lang="nb-NO" sz="2000">
                <a:latin typeface="Georgia"/>
              </a:rPr>
              <a:t>Lørdag 23.nov.  kl.18.00-</a:t>
            </a:r>
            <a:br>
              <a:rPr lang="nb-NO" sz="2000">
                <a:latin typeface="Georgia"/>
              </a:rPr>
            </a:br>
            <a:r>
              <a:rPr lang="nb-NO" sz="2000">
                <a:latin typeface="Georgia"/>
              </a:rPr>
              <a:t>søndag 24.nov.kl.12.30 </a:t>
            </a:r>
            <a:br>
              <a:rPr lang="nb-NO" sz="2000">
                <a:latin typeface="Georgia"/>
              </a:rPr>
            </a:br>
            <a:r>
              <a:rPr lang="nb-NO" sz="2000">
                <a:latin typeface="Georgia"/>
              </a:rPr>
              <a:t>i Flekkerøy kirke.</a:t>
            </a:r>
            <a:br>
              <a:rPr lang="nb-NO" sz="2000">
                <a:latin typeface="Georgia"/>
              </a:rPr>
            </a:br>
            <a:br>
              <a:rPr lang="nb-NO" sz="2000">
                <a:latin typeface="Georgia"/>
              </a:rPr>
            </a:br>
            <a:r>
              <a:rPr lang="nb-NO" sz="1400">
                <a:latin typeface="Georgia"/>
              </a:rPr>
              <a:t>Vi overnatter i kirka.</a:t>
            </a:r>
            <a:br>
              <a:rPr lang="nb-NO" sz="1400">
                <a:latin typeface="Georgia"/>
              </a:rPr>
            </a:br>
            <a:br>
              <a:rPr lang="nb-NO" sz="2000">
                <a:latin typeface="Georgia"/>
              </a:rPr>
            </a:br>
            <a:br>
              <a:rPr lang="nb-NO" sz="2000">
                <a:latin typeface="Georgia"/>
              </a:rPr>
            </a:br>
            <a:br>
              <a:rPr lang="nb-NO" sz="2000"/>
            </a:br>
            <a:br>
              <a:rPr lang="nb-NO" sz="2000"/>
            </a:br>
            <a:br>
              <a:rPr lang="nb-NO" sz="2000"/>
            </a:br>
            <a:endParaRPr lang="nb-NO" sz="2000"/>
          </a:p>
        </p:txBody>
      </p:sp>
      <p:pic>
        <p:nvPicPr>
          <p:cNvPr id="15" name="Bilde 14" descr="Et bilde som inneholder tekst&#10;&#10;Automatisk generert beskrivelse">
            <a:extLst>
              <a:ext uri="{FF2B5EF4-FFF2-40B4-BE49-F238E27FC236}">
                <a16:creationId xmlns:a16="http://schemas.microsoft.com/office/drawing/2014/main" id="{2A6F25DB-2A9B-80B7-0D5D-99063C707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49" y="6978921"/>
            <a:ext cx="1848138" cy="3295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C4E874-F681-16E8-5C56-34DB98A2DB35}"/>
              </a:ext>
            </a:extLst>
          </p:cNvPr>
          <p:cNvSpPr txBox="1"/>
          <p:nvPr/>
        </p:nvSpPr>
        <p:spPr>
          <a:xfrm>
            <a:off x="715176" y="-2044011"/>
            <a:ext cx="2342549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r>
              <a:rPr lang="en-US" sz="3200">
                <a:latin typeface="Georgia"/>
              </a:rPr>
              <a:t>​</a:t>
            </a:r>
            <a:br>
              <a:rPr lang="en-US" sz="3200">
                <a:latin typeface="Georgia"/>
              </a:rPr>
            </a:br>
            <a:endParaRPr lang="en-US" sz="3200">
              <a:solidFill>
                <a:schemeClr val="bg1"/>
              </a:solidFill>
              <a:latin typeface="Georgi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392718-034D-140C-41D9-1CFE1CE0ABDE}"/>
              </a:ext>
            </a:extLst>
          </p:cNvPr>
          <p:cNvSpPr txBox="1"/>
          <p:nvPr/>
        </p:nvSpPr>
        <p:spPr>
          <a:xfrm>
            <a:off x="988330" y="4781787"/>
            <a:ext cx="3350989" cy="19800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defTabSz="825500"/>
            <a:br>
              <a:rPr lang="nb-NO" sz="2000">
                <a:latin typeface="Georgia"/>
              </a:rPr>
            </a:br>
            <a:r>
              <a:rPr lang="nb-NO" sz="1600">
                <a:solidFill>
                  <a:schemeClr val="bg1"/>
                </a:solidFill>
                <a:latin typeface="Georgia"/>
              </a:rPr>
              <a:t>Påmelding til: Flekkeroymenighet.no.</a:t>
            </a:r>
          </a:p>
          <a:p>
            <a:pPr defTabSz="825500"/>
            <a:endParaRPr lang="nb-NO" sz="1600">
              <a:solidFill>
                <a:schemeClr val="bg1"/>
              </a:solidFill>
              <a:latin typeface="Georgia"/>
            </a:endParaRPr>
          </a:p>
          <a:p>
            <a:pPr defTabSz="825500"/>
            <a:r>
              <a:rPr lang="nb-NO" sz="1600">
                <a:solidFill>
                  <a:schemeClr val="bg1"/>
                </a:solidFill>
                <a:latin typeface="Georgia"/>
              </a:rPr>
              <a:t> </a:t>
            </a:r>
            <a:r>
              <a:rPr lang="nb-NO" sz="2000">
                <a:solidFill>
                  <a:srgbClr val="FFFFFF"/>
                </a:solidFill>
                <a:latin typeface="Georgia"/>
              </a:rPr>
              <a:t>Trosopplæringstilbud </a:t>
            </a:r>
            <a:r>
              <a:rPr lang="en-US" sz="2000">
                <a:latin typeface="Georgia"/>
              </a:rPr>
              <a:t>​</a:t>
            </a:r>
            <a:br>
              <a:rPr lang="en-US" sz="2000">
                <a:latin typeface="Georgia"/>
              </a:rPr>
            </a:br>
            <a:r>
              <a:rPr lang="nb-NO" sz="2000">
                <a:solidFill>
                  <a:srgbClr val="FFFFFF"/>
                </a:solidFill>
                <a:latin typeface="Georgia"/>
              </a:rPr>
              <a:t>for 6. trinn.</a:t>
            </a:r>
          </a:p>
          <a:p>
            <a:pPr defTabSz="825500"/>
            <a:r>
              <a:rPr lang="nb-NO" sz="1400">
                <a:solidFill>
                  <a:srgbClr val="FFFFFF"/>
                </a:solidFill>
                <a:latin typeface="Georgia"/>
              </a:rPr>
              <a:t>(Alle på trinnet er velkommen)</a:t>
            </a:r>
            <a:endParaRPr lang="en-US" sz="14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B11A4D-9AC9-478C-A8E6-11F43EFBA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38" y="372075"/>
            <a:ext cx="3515158" cy="78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8A09D-CF47-4846-6068-234C5708A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541" y="2888726"/>
            <a:ext cx="2989955" cy="199492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7BE19AD-F519-5F54-17FC-D52AB56FB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707" y="4883654"/>
            <a:ext cx="764442" cy="76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72640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tel 1">
            <a:extLst>
              <a:ext uri="{FF2B5EF4-FFF2-40B4-BE49-F238E27FC236}">
                <a16:creationId xmlns:a16="http://schemas.microsoft.com/office/drawing/2014/main" id="{4C8B1735-BDD1-AAED-1F8A-80F81D4D4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7718" y="9833220"/>
            <a:ext cx="361482" cy="118948"/>
          </a:xfrm>
        </p:spPr>
        <p:txBody>
          <a:bodyPr/>
          <a:lstStyle/>
          <a:p>
            <a:pPr algn="ctr"/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EAEBCA3-411B-0C84-F0EC-79D1253D5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1930" y="2548914"/>
            <a:ext cx="3138854" cy="1424354"/>
          </a:xfrm>
        </p:spPr>
        <p:txBody>
          <a:bodyPr/>
          <a:lstStyle/>
          <a:p>
            <a:pPr algn="ctr"/>
            <a:r>
              <a:rPr lang="nb-NO" sz="3200"/>
              <a:t>Julevandring for 2.trinn  i Flekkerøy kirke!</a:t>
            </a:r>
            <a:br>
              <a:rPr lang="nb-NO" sz="2800"/>
            </a:br>
            <a:br>
              <a:rPr lang="nb-NO" sz="2400"/>
            </a:br>
            <a:r>
              <a:rPr lang="nb-NO" sz="2400"/>
              <a:t>Hele trinnet inviteres til julevandring i skoletiden en dag før jul.</a:t>
            </a:r>
          </a:p>
        </p:txBody>
      </p:sp>
      <p:pic>
        <p:nvPicPr>
          <p:cNvPr id="5122" name="Picture 2" descr="Flekkerøy menighet logo sort">
            <a:extLst>
              <a:ext uri="{FF2B5EF4-FFF2-40B4-BE49-F238E27FC236}">
                <a16:creationId xmlns:a16="http://schemas.microsoft.com/office/drawing/2014/main" id="{B772BFFD-D3F2-3E5B-A9E3-422CA1476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254" y="6905302"/>
            <a:ext cx="1522656" cy="27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e 6" descr="Et bilde som inneholder klær, person, mann, innendørs&#10;&#10;Automatisk generert beskrivelse">
            <a:extLst>
              <a:ext uri="{FF2B5EF4-FFF2-40B4-BE49-F238E27FC236}">
                <a16:creationId xmlns:a16="http://schemas.microsoft.com/office/drawing/2014/main" id="{57B6D7EE-F2FE-C7B1-9753-A6DA2E42C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30" y="4206485"/>
            <a:ext cx="3408546" cy="213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273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Lyse bakgrunnsfarger">
  <a:themeElements>
    <a:clrScheme name="Flekkerøy Kirke">
      <a:dk1>
        <a:sysClr val="windowText" lastClr="000000"/>
      </a:dk1>
      <a:lt1>
        <a:srgbClr val="FFFFFF"/>
      </a:lt1>
      <a:dk2>
        <a:srgbClr val="1D252D"/>
      </a:dk2>
      <a:lt2>
        <a:srgbClr val="7C878E"/>
      </a:lt2>
      <a:accent1>
        <a:srgbClr val="D0D3D4"/>
      </a:accent1>
      <a:accent2>
        <a:srgbClr val="617B58"/>
      </a:accent2>
      <a:accent3>
        <a:srgbClr val="1D252D"/>
      </a:accent3>
      <a:accent4>
        <a:srgbClr val="B9825F"/>
      </a:accent4>
      <a:accent5>
        <a:srgbClr val="DBC8B6"/>
      </a:accent5>
      <a:accent6>
        <a:srgbClr val="E1B477"/>
      </a:accent6>
      <a:hlink>
        <a:srgbClr val="4472C4"/>
      </a:hlink>
      <a:folHlink>
        <a:srgbClr val="954F72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1" id="{A3FCF70D-63B3-4694-B7D7-2DB8997D8DDD}" vid="{B96DEBFC-3ACD-4EAD-86CF-1462188AFB47}"/>
    </a:ext>
  </a:extLst>
</a:theme>
</file>

<file path=ppt/theme/theme2.xml><?xml version="1.0" encoding="utf-8"?>
<a:theme xmlns:a="http://schemas.openxmlformats.org/drawingml/2006/main" name="Mørke bakgrunnsfarger">
  <a:themeElements>
    <a:clrScheme name="Flekkerøy Kirke">
      <a:dk1>
        <a:sysClr val="windowText" lastClr="000000"/>
      </a:dk1>
      <a:lt1>
        <a:srgbClr val="FFFFFF"/>
      </a:lt1>
      <a:dk2>
        <a:srgbClr val="1D252D"/>
      </a:dk2>
      <a:lt2>
        <a:srgbClr val="7C878E"/>
      </a:lt2>
      <a:accent1>
        <a:srgbClr val="D0D3D4"/>
      </a:accent1>
      <a:accent2>
        <a:srgbClr val="6C7C5A"/>
      </a:accent2>
      <a:accent3>
        <a:srgbClr val="1D252D"/>
      </a:accent3>
      <a:accent4>
        <a:srgbClr val="B9825F"/>
      </a:accent4>
      <a:accent5>
        <a:srgbClr val="DBC8B6"/>
      </a:accent5>
      <a:accent6>
        <a:srgbClr val="E1B477"/>
      </a:accent6>
      <a:hlink>
        <a:srgbClr val="4472C4"/>
      </a:hlink>
      <a:folHlink>
        <a:srgbClr val="954F72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1" id="{A3FCF70D-63B3-4694-B7D7-2DB8997D8DDD}" vid="{F2B1E00B-CE3E-4604-921E-6D99F2895C06}"/>
    </a:ext>
  </a:extLst>
</a:theme>
</file>

<file path=ppt/theme/theme3.xml><?xml version="1.0" encoding="utf-8"?>
<a:theme xmlns:a="http://schemas.openxmlformats.org/drawingml/2006/main" name="Siste slide">
  <a:themeElements>
    <a:clrScheme name="Flekkerøy Kirke">
      <a:dk1>
        <a:sysClr val="windowText" lastClr="000000"/>
      </a:dk1>
      <a:lt1>
        <a:srgbClr val="FFFFFF"/>
      </a:lt1>
      <a:dk2>
        <a:srgbClr val="1D252D"/>
      </a:dk2>
      <a:lt2>
        <a:srgbClr val="7C878E"/>
      </a:lt2>
      <a:accent1>
        <a:srgbClr val="D0D3D4"/>
      </a:accent1>
      <a:accent2>
        <a:srgbClr val="617B58"/>
      </a:accent2>
      <a:accent3>
        <a:srgbClr val="1D252D"/>
      </a:accent3>
      <a:accent4>
        <a:srgbClr val="B9825F"/>
      </a:accent4>
      <a:accent5>
        <a:srgbClr val="DBC8B6"/>
      </a:accent5>
      <a:accent6>
        <a:srgbClr val="E1B477"/>
      </a:accent6>
      <a:hlink>
        <a:srgbClr val="4472C4"/>
      </a:hlink>
      <a:folHlink>
        <a:srgbClr val="954F72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1" id="{A3FCF70D-63B3-4694-B7D7-2DB8997D8DDD}" vid="{08880133-A7AE-4F56-9419-8D60053780BB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C1E64B373EB2845BFCA367540320D53" ma:contentTypeVersion="15" ma:contentTypeDescription="Opprett et nytt dokument." ma:contentTypeScope="" ma:versionID="e6c278107047b5e5d570623c42b8efad">
  <xsd:schema xmlns:xsd="http://www.w3.org/2001/XMLSchema" xmlns:xs="http://www.w3.org/2001/XMLSchema" xmlns:p="http://schemas.microsoft.com/office/2006/metadata/properties" xmlns:ns2="2b9e84f8-d7cd-467e-a775-1fb803bba7ff" xmlns:ns3="612a7a11-9db4-432c-8c1b-0e293e0a4e5a" targetNamespace="http://schemas.microsoft.com/office/2006/metadata/properties" ma:root="true" ma:fieldsID="7375e890b43f3f78116b743561f162d0" ns2:_="" ns3:_="">
    <xsd:import namespace="2b9e84f8-d7cd-467e-a775-1fb803bba7ff"/>
    <xsd:import namespace="612a7a11-9db4-432c-8c1b-0e293e0a4e5a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9e84f8-d7cd-467e-a775-1fb803bba7f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Bildemerkelapper" ma:readOnly="false" ma:fieldId="{5cf76f15-5ced-4ddc-b409-7134ff3c332f}" ma:taxonomyMulti="true" ma:sspId="92c3bd9a-26a3-4ee9-bdab-dea028803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2a7a11-9db4-432c-8c1b-0e293e0a4e5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953419d2-f6a1-4b3c-8ef6-21851f11fae8}" ma:internalName="TaxCatchAll" ma:showField="CatchAllData" ma:web="612a7a11-9db4-432c-8c1b-0e293e0a4e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12a7a11-9db4-432c-8c1b-0e293e0a4e5a" xsi:nil="true"/>
    <lcf76f155ced4ddcb4097134ff3c332f xmlns="2b9e84f8-d7cd-467e-a775-1fb803bba7f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F70FFAC-739E-4520-B5F6-5EBC1BE9C4AF}">
  <ds:schemaRefs>
    <ds:schemaRef ds:uri="2b9e84f8-d7cd-467e-a775-1fb803bba7ff"/>
    <ds:schemaRef ds:uri="612a7a11-9db4-432c-8c1b-0e293e0a4e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A65937A-1B6C-4CFC-B7D2-39E32B6B7C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DA626B-932A-4B28-BD43-8781375B35A7}">
  <ds:schemaRefs>
    <ds:schemaRef ds:uri="2b9e84f8-d7cd-467e-a775-1fb803bba7ff"/>
    <ds:schemaRef ds:uri="3a6b0504-406e-432b-947d-be23cb3ef1cf"/>
    <ds:schemaRef ds:uri="612a7a11-9db4-432c-8c1b-0e293e0a4e5a"/>
    <ds:schemaRef ds:uri="c44b908f-5217-4de5-8991-4002f7200c9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Flekkerøy menighet_presentasjonsmal_A5_portrett</Template>
  <Application>Microsoft Office PowerPoint</Application>
  <PresentationFormat>Custom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Lyse bakgrunnsfarger</vt:lpstr>
      <vt:lpstr>Mørke bakgrunnsfarger</vt:lpstr>
      <vt:lpstr>Siste slide</vt:lpstr>
      <vt:lpstr>      Mandag 19.august  kl. 18.00-19.30 i Flekkerøy kirke  Påmelding:  Innen fredag 16 .august 2024: flekkeroymenighet.no   </vt:lpstr>
      <vt:lpstr>         </vt:lpstr>
      <vt:lpstr>AGENTKLUBBEN FOR  1.-3.TRINN</vt:lpstr>
      <vt:lpstr> </vt:lpstr>
      <vt:lpstr>You2/ chill for 6.-8.trinn!</vt:lpstr>
      <vt:lpstr>       </vt:lpstr>
      <vt:lpstr>      6 onsdager fra 23 okt.-27.nov. kl. 13.15-15.00 i Flekkerøy kirke   </vt:lpstr>
      <vt:lpstr>Lørdag 23.nov.  kl.18.00- søndag 24.nov.kl.12.30  i Flekkerøy kirke.  Vi overnatter i kirka.      </vt:lpstr>
      <vt:lpstr>Julevandring for 2.trinn  i Flekkerøy kirke!  Hele trinnet inviteres til julevandring i skoletiden en dag før jul.</vt:lpstr>
      <vt:lpstr>Tårnagenthelg for 3. trinn!  Sted:  Flekkerøy kirke  Tidspunkt:   lørdag 22.mars fra kl.11.00-15.30 og  søndag 23.marskl.09.30-12.00  Innhold:  Agentmøtet lørdag starter kl.11.00 .  I løpet av helgen skal det løses oppdrag og mysterier,  vi utforsker kirken og bibelens fortellinger.  Barna bor hjemme, men vil være sammen i kirken  lørdag og søndag.   Søndag treffes vi igjen kl.09.30 for å øve igjennom alt før gudstjenesten. Agentgudstjenesten starter kl.11.00,  der tårnagentene skal delta.  Foresatte, søsken, faddere og venner er  også velkommen til gudstjenesten.   Pris: 50,-  Vippsnummer: 715205  Påmelding: flekkeroymenighet.no  Samlingen tilrettelegges for ulike behov     </vt:lpstr>
      <vt:lpstr>   Bli med på påskevandring!       Onsdag 9.april kl. 13.15-15.00 i Flekkerøy kirke.  Påmelding:  Innen søn. 6.april 2025: flekkeroymenighet.no  Trosopplæringstilbud  for 4. trinn.</vt:lpstr>
      <vt:lpstr>      Onsdag 4.juni kl. 13.15-15.00 i Flekkerøy kirke.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Roy Øverland</dc:creator>
  <cp:revision>1</cp:revision>
  <cp:lastPrinted>2023-04-11T12:24:45Z</cp:lastPrinted>
  <dcterms:created xsi:type="dcterms:W3CDTF">2022-05-10T13:16:10Z</dcterms:created>
  <dcterms:modified xsi:type="dcterms:W3CDTF">2024-08-14T11:06:34Z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0x010100CC1E64B373EB2845BFCA367540320D53</vt:lpwstr>
  </property>
  <property fmtid="{D5CDD505-2E9C-101B-9397-08002B2CF9AE}" pid="3" name="MediaServiceImageTags">
    <vt:lpwstr/>
  </property>
  <property fmtid="{D5CDD505-2E9C-101B-9397-08002B2CF9AE}" pid="4" name="_ExtendedDescription">
    <vt:lpwstr/>
  </property>
</Properties>
</file>